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1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3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4BBA-8338-4A0B-B743-6E833BC29F7A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0E32-66C3-4807-9569-61556B0533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2452" y="1340768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elementOfTool1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5746" y="1340768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elementOfTool2</a:t>
            </a:r>
            <a:endParaRPr lang="en-US" dirty="0"/>
          </a:p>
        </p:txBody>
      </p:sp>
      <p:grpSp>
        <p:nvGrpSpPr>
          <p:cNvPr id="25" name="Groupe 24"/>
          <p:cNvGrpSpPr/>
          <p:nvPr/>
        </p:nvGrpSpPr>
        <p:grpSpPr>
          <a:xfrm>
            <a:off x="2221450" y="2444306"/>
            <a:ext cx="4441903" cy="1368424"/>
            <a:chOff x="2051720" y="1196480"/>
            <a:chExt cx="4441903" cy="1368424"/>
          </a:xfrm>
        </p:grpSpPr>
        <p:sp>
          <p:nvSpPr>
            <p:cNvPr id="4" name="Rectangle 3"/>
            <p:cNvSpPr/>
            <p:nvPr/>
          </p:nvSpPr>
          <p:spPr>
            <a:xfrm>
              <a:off x="2051720" y="1196480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roleContained1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6016" y="1196752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roleContained2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232" y="2132856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roleContainer</a:t>
              </a:r>
              <a:endParaRPr lang="en-US" dirty="0"/>
            </a:p>
          </p:txBody>
        </p:sp>
        <p:cxnSp>
          <p:nvCxnSpPr>
            <p:cNvPr id="18" name="Connecteur droit 17"/>
            <p:cNvCxnSpPr>
              <a:stCxn id="8" idx="0"/>
              <a:endCxn id="4" idx="2"/>
            </p:cNvCxnSpPr>
            <p:nvPr/>
          </p:nvCxnSpPr>
          <p:spPr>
            <a:xfrm flipH="1" flipV="1">
              <a:off x="2933818" y="1628528"/>
              <a:ext cx="1206512" cy="504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>
              <a:stCxn id="8" idx="0"/>
              <a:endCxn id="7" idx="2"/>
            </p:cNvCxnSpPr>
            <p:nvPr/>
          </p:nvCxnSpPr>
          <p:spPr>
            <a:xfrm flipV="1">
              <a:off x="4140330" y="1628800"/>
              <a:ext cx="1457784" cy="50405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5004048" y="1613163"/>
              <a:ext cx="1489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*       </a:t>
              </a:r>
              <a:r>
                <a:rPr lang="en-US" sz="1200" b="1" dirty="0" err="1" smtClean="0"/>
                <a:t>containedRoles</a:t>
              </a:r>
              <a:endParaRPr lang="en-US" sz="12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726813" y="1606637"/>
              <a:ext cx="1665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*            </a:t>
              </a:r>
              <a:r>
                <a:rPr lang="en-US" sz="1200" b="1" dirty="0" err="1" smtClean="0"/>
                <a:t>containedRoles</a:t>
              </a:r>
              <a:endParaRPr lang="en-US" sz="1200" b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186246" y="1904175"/>
              <a:ext cx="1425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*      </a:t>
              </a:r>
              <a:r>
                <a:rPr lang="en-US" sz="1200" b="1" dirty="0" err="1" smtClean="0"/>
                <a:t>containerRoles</a:t>
              </a:r>
              <a:endParaRPr lang="en-US" sz="12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630383" y="1894641"/>
              <a:ext cx="1531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containerRoles</a:t>
              </a:r>
              <a:r>
                <a:rPr lang="en-US" sz="1200" b="1" dirty="0" smtClean="0"/>
                <a:t>         *</a:t>
              </a:r>
              <a:endParaRPr lang="en-US" sz="1200" b="1" dirty="0"/>
            </a:p>
          </p:txBody>
        </p:sp>
      </p:grpSp>
      <p:cxnSp>
        <p:nvCxnSpPr>
          <p:cNvPr id="27" name="Connecteur droit 26"/>
          <p:cNvCxnSpPr>
            <a:stCxn id="4" idx="0"/>
            <a:endCxn id="9" idx="2"/>
          </p:cNvCxnSpPr>
          <p:nvPr/>
        </p:nvCxnSpPr>
        <p:spPr>
          <a:xfrm flipH="1" flipV="1">
            <a:off x="3094550" y="1772816"/>
            <a:ext cx="8998" cy="671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0"/>
            <a:endCxn id="10" idx="2"/>
          </p:cNvCxnSpPr>
          <p:nvPr/>
        </p:nvCxnSpPr>
        <p:spPr>
          <a:xfrm flipV="1">
            <a:off x="5767844" y="1772816"/>
            <a:ext cx="0" cy="6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682282" y="1772816"/>
            <a:ext cx="106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player</a:t>
            </a:r>
            <a:endParaRPr lang="en-US" sz="1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2843808" y="2165397"/>
            <a:ext cx="82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roles</a:t>
            </a:r>
            <a:endParaRPr lang="en-US" sz="12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375967" y="1772815"/>
            <a:ext cx="106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player</a:t>
            </a:r>
            <a:endParaRPr lang="en-US" sz="12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537493" y="2165396"/>
            <a:ext cx="82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roles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066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2667000" cy="329565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3066149" y="1188393"/>
            <a:ext cx="0" cy="36004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1628800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elementOfTool1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6136" y="1628800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elementOfTool2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44894" y="2924944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roleContained1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96136" y="2925216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roleContained2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62388" y="4077072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roleContainer</a:t>
            </a:r>
            <a:endParaRPr lang="en-US" dirty="0"/>
          </a:p>
        </p:txBody>
      </p:sp>
      <p:cxnSp>
        <p:nvCxnSpPr>
          <p:cNvPr id="14" name="Connecteur droit 13"/>
          <p:cNvCxnSpPr>
            <a:stCxn id="13" idx="0"/>
            <a:endCxn id="11" idx="2"/>
          </p:cNvCxnSpPr>
          <p:nvPr/>
        </p:nvCxnSpPr>
        <p:spPr>
          <a:xfrm flipH="1" flipV="1">
            <a:off x="4526992" y="3356992"/>
            <a:ext cx="1017494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3" idx="0"/>
            <a:endCxn id="12" idx="2"/>
          </p:cNvCxnSpPr>
          <p:nvPr/>
        </p:nvCxnSpPr>
        <p:spPr>
          <a:xfrm flipV="1">
            <a:off x="5544486" y="3357264"/>
            <a:ext cx="1133748" cy="7198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0"/>
            <a:endCxn id="8" idx="2"/>
          </p:cNvCxnSpPr>
          <p:nvPr/>
        </p:nvCxnSpPr>
        <p:spPr>
          <a:xfrm flipH="1" flipV="1">
            <a:off x="4517994" y="2060848"/>
            <a:ext cx="8998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2" idx="0"/>
            <a:endCxn id="9" idx="2"/>
          </p:cNvCxnSpPr>
          <p:nvPr/>
        </p:nvCxnSpPr>
        <p:spPr>
          <a:xfrm flipV="1">
            <a:off x="6678234" y="2060848"/>
            <a:ext cx="0" cy="86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8" idx="1"/>
          </p:cNvCxnSpPr>
          <p:nvPr/>
        </p:nvCxnSpPr>
        <p:spPr>
          <a:xfrm>
            <a:off x="2699792" y="1844824"/>
            <a:ext cx="93610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1" idx="1"/>
          </p:cNvCxnSpPr>
          <p:nvPr/>
        </p:nvCxnSpPr>
        <p:spPr>
          <a:xfrm flipV="1">
            <a:off x="2774480" y="3140968"/>
            <a:ext cx="870414" cy="5978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1"/>
          </p:cNvCxnSpPr>
          <p:nvPr/>
        </p:nvCxnSpPr>
        <p:spPr>
          <a:xfrm>
            <a:off x="2774480" y="3771793"/>
            <a:ext cx="1887908" cy="5213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73760" y="4718289"/>
            <a:ext cx="93610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822836" y="4499828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intanced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419872" y="1268760"/>
            <a:ext cx="0" cy="353768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7" idx="3"/>
            <a:endCxn id="43" idx="2"/>
          </p:cNvCxnSpPr>
          <p:nvPr/>
        </p:nvCxnSpPr>
        <p:spPr>
          <a:xfrm flipV="1">
            <a:off x="2907582" y="1826841"/>
            <a:ext cx="936104" cy="17983"/>
          </a:xfrm>
          <a:prstGeom prst="straightConnector1">
            <a:avLst/>
          </a:prstGeom>
          <a:ln>
            <a:prstDash val="dash"/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43386" y="1628800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72919" y="3327862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1856813" y="3800073"/>
            <a:ext cx="141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</a:t>
            </a:r>
            <a:r>
              <a:rPr lang="en-US" sz="1200" b="1" dirty="0" err="1" smtClean="0"/>
              <a:t>containedRoles</a:t>
            </a:r>
            <a:endParaRPr lang="en-US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35496" y="3327862"/>
            <a:ext cx="117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containerRoles</a:t>
            </a:r>
            <a:endParaRPr lang="en-US" sz="1200" b="1" dirty="0" smtClean="0"/>
          </a:p>
        </p:txBody>
      </p:sp>
      <p:cxnSp>
        <p:nvCxnSpPr>
          <p:cNvPr id="33" name="Connecteur droit 32"/>
          <p:cNvCxnSpPr>
            <a:stCxn id="22" idx="0"/>
            <a:endCxn id="17" idx="2"/>
          </p:cNvCxnSpPr>
          <p:nvPr/>
        </p:nvCxnSpPr>
        <p:spPr>
          <a:xfrm flipH="1" flipV="1">
            <a:off x="2025484" y="2060848"/>
            <a:ext cx="29533" cy="126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586145" y="2076660"/>
            <a:ext cx="106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player</a:t>
            </a:r>
            <a:endParaRPr lang="en-US" sz="12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1709864" y="3091026"/>
            <a:ext cx="82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roles</a:t>
            </a:r>
            <a:endParaRPr lang="en-US" sz="1200" b="1" dirty="0"/>
          </a:p>
        </p:txBody>
      </p:sp>
      <p:cxnSp>
        <p:nvCxnSpPr>
          <p:cNvPr id="7" name="Connecteur en angle 6"/>
          <p:cNvCxnSpPr>
            <a:stCxn id="22" idx="2"/>
            <a:endCxn id="22" idx="1"/>
          </p:cNvCxnSpPr>
          <p:nvPr/>
        </p:nvCxnSpPr>
        <p:spPr>
          <a:xfrm rot="5400000" flipH="1">
            <a:off x="1505956" y="3210849"/>
            <a:ext cx="216024" cy="882098"/>
          </a:xfrm>
          <a:prstGeom prst="bentConnector4">
            <a:avLst>
              <a:gd name="adj1" fmla="val -105822"/>
              <a:gd name="adj2" fmla="val 1259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26014" y="362692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</a:t>
            </a:r>
            <a:endParaRPr lang="en-US" b="1" dirty="0"/>
          </a:p>
        </p:txBody>
      </p:sp>
      <p:sp>
        <p:nvSpPr>
          <p:cNvPr id="43" name="Ellipse 42"/>
          <p:cNvSpPr/>
          <p:nvPr/>
        </p:nvSpPr>
        <p:spPr>
          <a:xfrm>
            <a:off x="3843686" y="1533661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elementOfTool1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5940152" y="1528016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elementOfTool2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3848185" y="2872257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roleElement1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943657" y="2842641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roleElement2</a:t>
            </a:r>
            <a:endParaRPr lang="en-US" dirty="0"/>
          </a:p>
        </p:txBody>
      </p:sp>
      <p:sp>
        <p:nvSpPr>
          <p:cNvPr id="47" name="Ellipse 46"/>
          <p:cNvSpPr/>
          <p:nvPr/>
        </p:nvSpPr>
        <p:spPr>
          <a:xfrm>
            <a:off x="4860032" y="3861048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err="1" smtClean="0"/>
              <a:t>roleElement</a:t>
            </a:r>
            <a:endParaRPr lang="en-US" dirty="0"/>
          </a:p>
        </p:txBody>
      </p:sp>
      <p:cxnSp>
        <p:nvCxnSpPr>
          <p:cNvPr id="50" name="Connecteur droit 49"/>
          <p:cNvCxnSpPr>
            <a:stCxn id="47" idx="0"/>
            <a:endCxn id="45" idx="4"/>
          </p:cNvCxnSpPr>
          <p:nvPr/>
        </p:nvCxnSpPr>
        <p:spPr>
          <a:xfrm flipH="1" flipV="1">
            <a:off x="4734782" y="3458616"/>
            <a:ext cx="1011847" cy="402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7" idx="0"/>
            <a:endCxn id="46" idx="4"/>
          </p:cNvCxnSpPr>
          <p:nvPr/>
        </p:nvCxnSpPr>
        <p:spPr>
          <a:xfrm flipV="1">
            <a:off x="5746629" y="3429000"/>
            <a:ext cx="1083625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6" idx="0"/>
            <a:endCxn id="44" idx="4"/>
          </p:cNvCxnSpPr>
          <p:nvPr/>
        </p:nvCxnSpPr>
        <p:spPr>
          <a:xfrm flipH="1" flipV="1">
            <a:off x="6826749" y="2114375"/>
            <a:ext cx="3505" cy="728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5" idx="0"/>
            <a:endCxn id="43" idx="4"/>
          </p:cNvCxnSpPr>
          <p:nvPr/>
        </p:nvCxnSpPr>
        <p:spPr>
          <a:xfrm flipH="1" flipV="1">
            <a:off x="4730283" y="2120020"/>
            <a:ext cx="4499" cy="752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2" idx="3"/>
            <a:endCxn id="45" idx="2"/>
          </p:cNvCxnSpPr>
          <p:nvPr/>
        </p:nvCxnSpPr>
        <p:spPr>
          <a:xfrm flipV="1">
            <a:off x="2937115" y="3165437"/>
            <a:ext cx="911070" cy="378449"/>
          </a:xfrm>
          <a:prstGeom prst="straightConnector1">
            <a:avLst/>
          </a:prstGeom>
          <a:ln>
            <a:prstDash val="dash"/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22" idx="3"/>
            <a:endCxn id="47" idx="2"/>
          </p:cNvCxnSpPr>
          <p:nvPr/>
        </p:nvCxnSpPr>
        <p:spPr>
          <a:xfrm>
            <a:off x="2937115" y="3543886"/>
            <a:ext cx="1922917" cy="610342"/>
          </a:xfrm>
          <a:prstGeom prst="straightConnector1">
            <a:avLst/>
          </a:prstGeom>
          <a:ln>
            <a:prstDash val="dash"/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773760" y="4655573"/>
            <a:ext cx="93610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822836" y="4437112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Instance of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79295" y="4941168"/>
            <a:ext cx="812385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ZoneTexte 69"/>
          <p:cNvSpPr txBox="1"/>
          <p:nvPr/>
        </p:nvSpPr>
        <p:spPr>
          <a:xfrm>
            <a:off x="1835696" y="48598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71" name="Ellipse 70"/>
          <p:cNvSpPr/>
          <p:nvPr/>
        </p:nvSpPr>
        <p:spPr>
          <a:xfrm>
            <a:off x="827584" y="5301208"/>
            <a:ext cx="886597" cy="293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endParaRPr lang="en-US" dirty="0"/>
          </a:p>
        </p:txBody>
      </p:sp>
      <p:sp>
        <p:nvSpPr>
          <p:cNvPr id="72" name="ZoneTexte 71"/>
          <p:cNvSpPr txBox="1"/>
          <p:nvPr/>
        </p:nvSpPr>
        <p:spPr>
          <a:xfrm>
            <a:off x="1829236" y="5229200"/>
            <a:ext cx="108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419872" y="692696"/>
            <a:ext cx="0" cy="409609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6" idx="3"/>
            <a:endCxn id="15" idx="2"/>
          </p:cNvCxnSpPr>
          <p:nvPr/>
        </p:nvCxnSpPr>
        <p:spPr>
          <a:xfrm flipV="1">
            <a:off x="2907582" y="1826841"/>
            <a:ext cx="936104" cy="17983"/>
          </a:xfrm>
          <a:prstGeom prst="straightConnector1">
            <a:avLst/>
          </a:prstGeom>
          <a:ln>
            <a:prstDash val="dash"/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386" y="1628800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2919" y="3327862"/>
            <a:ext cx="17641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856813" y="3800073"/>
            <a:ext cx="141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</a:t>
            </a:r>
            <a:r>
              <a:rPr lang="en-US" sz="1200" b="1" dirty="0" err="1" smtClean="0"/>
              <a:t>containedRoles</a:t>
            </a:r>
            <a:endParaRPr lang="en-US" sz="1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5496" y="3327862"/>
            <a:ext cx="117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containerRoles</a:t>
            </a:r>
            <a:endParaRPr lang="en-US" sz="1200" b="1" dirty="0" smtClean="0"/>
          </a:p>
        </p:txBody>
      </p:sp>
      <p:cxnSp>
        <p:nvCxnSpPr>
          <p:cNvPr id="10" name="Connecteur droit 9"/>
          <p:cNvCxnSpPr>
            <a:stCxn id="7" idx="0"/>
            <a:endCxn id="6" idx="2"/>
          </p:cNvCxnSpPr>
          <p:nvPr/>
        </p:nvCxnSpPr>
        <p:spPr>
          <a:xfrm flipH="1" flipV="1">
            <a:off x="2025484" y="2060848"/>
            <a:ext cx="29533" cy="126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586145" y="2076660"/>
            <a:ext cx="106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player</a:t>
            </a:r>
            <a:endParaRPr lang="en-US" sz="12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709864" y="3091026"/>
            <a:ext cx="82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roles</a:t>
            </a:r>
            <a:endParaRPr lang="en-US" sz="1200" b="1" dirty="0"/>
          </a:p>
        </p:txBody>
      </p:sp>
      <p:cxnSp>
        <p:nvCxnSpPr>
          <p:cNvPr id="13" name="Connecteur en angle 12"/>
          <p:cNvCxnSpPr>
            <a:stCxn id="7" idx="2"/>
            <a:endCxn id="7" idx="1"/>
          </p:cNvCxnSpPr>
          <p:nvPr/>
        </p:nvCxnSpPr>
        <p:spPr>
          <a:xfrm rot="5400000" flipH="1">
            <a:off x="1505956" y="3210849"/>
            <a:ext cx="216024" cy="882098"/>
          </a:xfrm>
          <a:prstGeom prst="bentConnector4">
            <a:avLst>
              <a:gd name="adj1" fmla="val -105822"/>
              <a:gd name="adj2" fmla="val 1259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26014" y="362692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</a:t>
            </a:r>
            <a:endParaRPr lang="en-US" b="1" dirty="0"/>
          </a:p>
        </p:txBody>
      </p:sp>
      <p:sp>
        <p:nvSpPr>
          <p:cNvPr id="15" name="Ellipse 14"/>
          <p:cNvSpPr/>
          <p:nvPr/>
        </p:nvSpPr>
        <p:spPr>
          <a:xfrm>
            <a:off x="3843686" y="1533661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elementOfTool1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5940152" y="1528016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elementOfTool2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3848185" y="2872257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roleElement1</a:t>
            </a:r>
            <a:endParaRPr lang="en-US" dirty="0"/>
          </a:p>
        </p:txBody>
      </p:sp>
      <p:sp>
        <p:nvSpPr>
          <p:cNvPr id="18" name="Ellipse 17"/>
          <p:cNvSpPr/>
          <p:nvPr/>
        </p:nvSpPr>
        <p:spPr>
          <a:xfrm>
            <a:off x="5943657" y="2842641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roleElement2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4860032" y="3861048"/>
            <a:ext cx="1773194" cy="586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 err="1" smtClean="0"/>
              <a:t>roleElement</a:t>
            </a:r>
            <a:endParaRPr lang="en-US" dirty="0"/>
          </a:p>
        </p:txBody>
      </p:sp>
      <p:cxnSp>
        <p:nvCxnSpPr>
          <p:cNvPr id="20" name="Connecteur droit 19"/>
          <p:cNvCxnSpPr>
            <a:stCxn id="19" idx="0"/>
            <a:endCxn id="17" idx="4"/>
          </p:cNvCxnSpPr>
          <p:nvPr/>
        </p:nvCxnSpPr>
        <p:spPr>
          <a:xfrm flipH="1" flipV="1">
            <a:off x="4734782" y="3458616"/>
            <a:ext cx="1011847" cy="402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9" idx="0"/>
            <a:endCxn id="18" idx="4"/>
          </p:cNvCxnSpPr>
          <p:nvPr/>
        </p:nvCxnSpPr>
        <p:spPr>
          <a:xfrm flipV="1">
            <a:off x="5746629" y="3429000"/>
            <a:ext cx="1083625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0"/>
            <a:endCxn id="16" idx="4"/>
          </p:cNvCxnSpPr>
          <p:nvPr/>
        </p:nvCxnSpPr>
        <p:spPr>
          <a:xfrm flipH="1" flipV="1">
            <a:off x="6826749" y="2114375"/>
            <a:ext cx="3505" cy="728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7" idx="0"/>
            <a:endCxn id="15" idx="4"/>
          </p:cNvCxnSpPr>
          <p:nvPr/>
        </p:nvCxnSpPr>
        <p:spPr>
          <a:xfrm flipH="1" flipV="1">
            <a:off x="4730283" y="2120020"/>
            <a:ext cx="4499" cy="752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7" idx="3"/>
            <a:endCxn id="17" idx="2"/>
          </p:cNvCxnSpPr>
          <p:nvPr/>
        </p:nvCxnSpPr>
        <p:spPr>
          <a:xfrm flipV="1">
            <a:off x="2937115" y="3165437"/>
            <a:ext cx="911070" cy="378449"/>
          </a:xfrm>
          <a:prstGeom prst="straightConnector1">
            <a:avLst/>
          </a:prstGeom>
          <a:ln>
            <a:prstDash val="dash"/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19" idx="2"/>
          </p:cNvCxnSpPr>
          <p:nvPr/>
        </p:nvCxnSpPr>
        <p:spPr>
          <a:xfrm>
            <a:off x="2937115" y="3543886"/>
            <a:ext cx="1922917" cy="610342"/>
          </a:xfrm>
          <a:prstGeom prst="straightConnector1">
            <a:avLst/>
          </a:prstGeom>
          <a:ln>
            <a:prstDash val="dash"/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773760" y="4655573"/>
            <a:ext cx="93610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822836" y="4437112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Instance of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5274029" y="692696"/>
            <a:ext cx="1380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Instances</a:t>
            </a:r>
            <a:endParaRPr lang="en-US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1628919" y="692696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43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78</Words>
  <Application>Microsoft Office PowerPoint</Application>
  <PresentationFormat>Affichage à l'écran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14</cp:revision>
  <dcterms:created xsi:type="dcterms:W3CDTF">2016-01-29T09:04:16Z</dcterms:created>
  <dcterms:modified xsi:type="dcterms:W3CDTF">2016-02-01T16:45:44Z</dcterms:modified>
</cp:coreProperties>
</file>