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438114" y="4509120"/>
            <a:ext cx="1475942" cy="484059"/>
            <a:chOff x="3059833" y="2042037"/>
            <a:chExt cx="1475942" cy="450860"/>
          </a:xfrm>
        </p:grpSpPr>
        <p:sp>
          <p:nvSpPr>
            <p:cNvPr id="9" name="Rectangle 8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7"/>
              <a:ext cx="450860" cy="450860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144446" y="2204864"/>
            <a:ext cx="966286" cy="391474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2159154" y="1019311"/>
            <a:ext cx="2215094" cy="933545"/>
            <a:chOff x="719804" y="2175534"/>
            <a:chExt cx="4072991" cy="1716548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993" y="2175534"/>
              <a:ext cx="1102353" cy="1102351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19804" y="3212976"/>
              <a:ext cx="4072991" cy="67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 or Raspberry Pi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045280" y="2804951"/>
            <a:ext cx="890440" cy="840073"/>
            <a:chOff x="383838" y="2175534"/>
            <a:chExt cx="1496402" cy="1411758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383838" y="3217959"/>
              <a:ext cx="114486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 or I7</a:t>
              </a:r>
              <a:endParaRPr lang="fr-FR" b="1" dirty="0"/>
            </a:p>
          </p:txBody>
        </p:sp>
      </p:grpSp>
      <p:cxnSp>
        <p:nvCxnSpPr>
          <p:cNvPr id="49" name="Connecteur droit avec flèche 48"/>
          <p:cNvCxnSpPr>
            <a:stCxn id="13" idx="2"/>
            <a:endCxn id="22" idx="3"/>
          </p:cNvCxnSpPr>
          <p:nvPr/>
        </p:nvCxnSpPr>
        <p:spPr>
          <a:xfrm flipH="1">
            <a:off x="2935720" y="2553006"/>
            <a:ext cx="691869" cy="5799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6" idx="2"/>
            <a:endCxn id="13" idx="0"/>
          </p:cNvCxnSpPr>
          <p:nvPr/>
        </p:nvCxnSpPr>
        <p:spPr>
          <a:xfrm>
            <a:off x="3266701" y="1952856"/>
            <a:ext cx="360888" cy="30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endCxn id="9" idx="0"/>
          </p:cNvCxnSpPr>
          <p:nvPr/>
        </p:nvCxnSpPr>
        <p:spPr>
          <a:xfrm>
            <a:off x="2663544" y="3717032"/>
            <a:ext cx="512541" cy="839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78461" y="591808"/>
            <a:ext cx="2395249" cy="3341247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/>
          <p:cNvGrpSpPr/>
          <p:nvPr/>
        </p:nvGrpSpPr>
        <p:grpSpPr>
          <a:xfrm>
            <a:off x="2128416" y="588225"/>
            <a:ext cx="2104102" cy="356457"/>
            <a:chOff x="2022687" y="1140081"/>
            <a:chExt cx="2104102" cy="356457"/>
          </a:xfrm>
        </p:grpSpPr>
        <p:sp>
          <p:nvSpPr>
            <p:cNvPr id="88" name="Rectangle à coins arrondis 87"/>
            <p:cNvSpPr/>
            <p:nvPr/>
          </p:nvSpPr>
          <p:spPr>
            <a:xfrm>
              <a:off x="2022687" y="1140081"/>
              <a:ext cx="2104102" cy="356457"/>
            </a:xfrm>
            <a:prstGeom prst="round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135709" y="1149032"/>
              <a:ext cx="1869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Hypothetical system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13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26</cp:revision>
  <dcterms:created xsi:type="dcterms:W3CDTF">2015-11-06T15:33:33Z</dcterms:created>
  <dcterms:modified xsi:type="dcterms:W3CDTF">2016-03-09T14:12:29Z</dcterms:modified>
</cp:coreProperties>
</file>