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20/06/2016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04510" y="0"/>
            <a:ext cx="1815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réel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5429" y="478568"/>
            <a:ext cx="9001067" cy="5812002"/>
            <a:chOff x="35429" y="478568"/>
            <a:chExt cx="9001067" cy="5812002"/>
          </a:xfrm>
        </p:grpSpPr>
        <p:grpSp>
          <p:nvGrpSpPr>
            <p:cNvPr id="11" name="Groupe 10"/>
            <p:cNvGrpSpPr/>
            <p:nvPr/>
          </p:nvGrpSpPr>
          <p:grpSpPr>
            <a:xfrm>
              <a:off x="7560554" y="3016949"/>
              <a:ext cx="1475942" cy="484059"/>
              <a:chOff x="3059833" y="2042037"/>
              <a:chExt cx="1475942" cy="4508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      </a:t>
                </a:r>
                <a:r>
                  <a:rPr lang="fr-FR" b="1" dirty="0" smtClean="0">
                    <a:solidFill>
                      <a:schemeClr val="tx1"/>
                    </a:solidFill>
                  </a:rPr>
                  <a:t>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2" name="Groupe 11"/>
            <p:cNvGrpSpPr/>
            <p:nvPr/>
          </p:nvGrpSpPr>
          <p:grpSpPr>
            <a:xfrm>
              <a:off x="3586375" y="2989279"/>
              <a:ext cx="1112871" cy="450860"/>
              <a:chOff x="-2107081" y="4628814"/>
              <a:chExt cx="1475942" cy="45086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      </a:t>
                </a:r>
                <a:r>
                  <a:rPr lang="fr-FR" b="1" dirty="0" smtClean="0">
                    <a:solidFill>
                      <a:schemeClr val="tx1"/>
                    </a:solidFill>
                  </a:rPr>
                  <a:t>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7" name="Groupe 16"/>
            <p:cNvGrpSpPr/>
            <p:nvPr/>
          </p:nvGrpSpPr>
          <p:grpSpPr>
            <a:xfrm>
              <a:off x="1824686" y="2670298"/>
              <a:ext cx="1102352" cy="1406774"/>
              <a:chOff x="777888" y="2175534"/>
              <a:chExt cx="1102352" cy="1406774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" name="ZoneTexte 15"/>
              <p:cNvSpPr txBox="1"/>
              <p:nvPr/>
            </p:nvSpPr>
            <p:spPr>
              <a:xfrm>
                <a:off x="931663" y="3212976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5586244" y="4447353"/>
              <a:ext cx="1102352" cy="1406774"/>
              <a:chOff x="777888" y="2175534"/>
              <a:chExt cx="1102352" cy="1406774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1054790" y="3212976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SSD</a:t>
                </a:r>
                <a:endParaRPr lang="fr-FR" b="1" dirty="0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5701896" y="2670298"/>
              <a:ext cx="1102352" cy="1406774"/>
              <a:chOff x="777888" y="2175534"/>
              <a:chExt cx="1102352" cy="1406774"/>
            </a:xfrm>
          </p:grpSpPr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1001775" y="3212976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ARM</a:t>
                </a:r>
                <a:endParaRPr lang="fr-FR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1619672" y="4654721"/>
              <a:ext cx="1440160" cy="671121"/>
              <a:chOff x="1619672" y="4654721"/>
              <a:chExt cx="1440160" cy="671121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1619672" y="4654721"/>
                <a:ext cx="1440160" cy="67112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 </a:t>
                </a:r>
                <a:r>
                  <a:rPr lang="fr-FR" b="1" dirty="0" smtClean="0">
                    <a:solidFill>
                      <a:schemeClr val="tx1"/>
                    </a:solidFill>
                  </a:rPr>
                  <a:t>Camera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Connecteur droit avec flèche 25"/>
              <p:cNvCxnSpPr/>
              <p:nvPr/>
            </p:nvCxnSpPr>
            <p:spPr>
              <a:xfrm>
                <a:off x="1817046" y="4854108"/>
                <a:ext cx="7640" cy="27234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>
                <a:off x="1716674" y="4844702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1716674" y="5149485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44"/>
            <p:cNvGrpSpPr/>
            <p:nvPr/>
          </p:nvGrpSpPr>
          <p:grpSpPr>
            <a:xfrm>
              <a:off x="35429" y="4137741"/>
              <a:ext cx="908720" cy="1307483"/>
              <a:chOff x="372977" y="3933380"/>
              <a:chExt cx="908720" cy="1307483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77" y="4332143"/>
                <a:ext cx="908720" cy="908720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420013" y="3933380"/>
                <a:ext cx="81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Object</a:t>
                </a:r>
                <a:endParaRPr lang="fr-FR" b="1" dirty="0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>
              <a:off x="5901544" y="478568"/>
              <a:ext cx="686680" cy="1017404"/>
              <a:chOff x="817111" y="487904"/>
              <a:chExt cx="686680" cy="1017404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11" y="815903"/>
                <a:ext cx="686680" cy="689405"/>
              </a:xfrm>
              <a:prstGeom prst="rect">
                <a:avLst/>
              </a:prstGeom>
            </p:spPr>
          </p:pic>
          <p:sp>
            <p:nvSpPr>
              <p:cNvPr id="40" name="ZoneTexte 39"/>
              <p:cNvSpPr txBox="1"/>
              <p:nvPr/>
            </p:nvSpPr>
            <p:spPr>
              <a:xfrm>
                <a:off x="840953" y="487904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Logs</a:t>
                </a:r>
                <a:endParaRPr lang="fr-FR" b="1" dirty="0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403648" y="752816"/>
              <a:ext cx="1777025" cy="1048031"/>
              <a:chOff x="255568" y="251356"/>
              <a:chExt cx="1777025" cy="1048031"/>
            </a:xfrm>
          </p:grpSpPr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807" y="609982"/>
                <a:ext cx="686680" cy="689405"/>
              </a:xfrm>
              <a:prstGeom prst="rect">
                <a:avLst/>
              </a:prstGeom>
            </p:spPr>
          </p:pic>
          <p:sp>
            <p:nvSpPr>
              <p:cNvPr id="44" name="ZoneTexte 43"/>
              <p:cNvSpPr txBox="1"/>
              <p:nvPr/>
            </p:nvSpPr>
            <p:spPr>
              <a:xfrm>
                <a:off x="255568" y="251356"/>
                <a:ext cx="1777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 smtClean="0"/>
                  <a:t>ShapeDetetction</a:t>
                </a:r>
                <a:endParaRPr lang="fr-FR" b="1" dirty="0"/>
              </a:p>
            </p:txBody>
          </p:sp>
        </p:grpSp>
        <p:cxnSp>
          <p:nvCxnSpPr>
            <p:cNvPr id="48" name="Connecteur droit avec flèche 47"/>
            <p:cNvCxnSpPr>
              <a:stCxn id="16" idx="2"/>
              <a:endCxn id="24" idx="0"/>
            </p:cNvCxnSpPr>
            <p:nvPr/>
          </p:nvCxnSpPr>
          <p:spPr>
            <a:xfrm>
              <a:off x="2328878" y="4077072"/>
              <a:ext cx="10874" cy="57764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stCxn id="6" idx="3"/>
              <a:endCxn id="13" idx="1"/>
            </p:cNvCxnSpPr>
            <p:nvPr/>
          </p:nvCxnSpPr>
          <p:spPr>
            <a:xfrm>
              <a:off x="2927038" y="3221474"/>
              <a:ext cx="659337" cy="1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13" idx="3"/>
              <a:endCxn id="22" idx="1"/>
            </p:cNvCxnSpPr>
            <p:nvPr/>
          </p:nvCxnSpPr>
          <p:spPr>
            <a:xfrm flipV="1">
              <a:off x="4699246" y="3221474"/>
              <a:ext cx="1002650" cy="12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22" idx="3"/>
              <a:endCxn id="9" idx="1"/>
            </p:cNvCxnSpPr>
            <p:nvPr/>
          </p:nvCxnSpPr>
          <p:spPr>
            <a:xfrm>
              <a:off x="6804248" y="3221474"/>
              <a:ext cx="756306" cy="223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en angle 58"/>
            <p:cNvCxnSpPr>
              <a:stCxn id="13" idx="2"/>
              <a:endCxn id="19" idx="1"/>
            </p:cNvCxnSpPr>
            <p:nvPr/>
          </p:nvCxnSpPr>
          <p:spPr>
            <a:xfrm rot="16200000" flipH="1">
              <a:off x="4060380" y="3472664"/>
              <a:ext cx="1608295" cy="144343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24" idx="2"/>
              <a:endCxn id="5" idx="3"/>
            </p:cNvCxnSpPr>
            <p:nvPr/>
          </p:nvCxnSpPr>
          <p:spPr>
            <a:xfrm flipH="1">
              <a:off x="944149" y="4990282"/>
              <a:ext cx="675523" cy="582"/>
            </a:xfrm>
            <a:prstGeom prst="straightConnector1">
              <a:avLst/>
            </a:prstGeom>
            <a:ln>
              <a:solidFill>
                <a:srgbClr val="F6882E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9" name="Groupe 78"/>
            <p:cNvGrpSpPr/>
            <p:nvPr/>
          </p:nvGrpSpPr>
          <p:grpSpPr>
            <a:xfrm>
              <a:off x="2704567" y="1456145"/>
              <a:ext cx="3235585" cy="1540806"/>
              <a:chOff x="2704567" y="1456145"/>
              <a:chExt cx="3235585" cy="1540806"/>
            </a:xfrm>
          </p:grpSpPr>
          <p:cxnSp>
            <p:nvCxnSpPr>
              <p:cNvPr id="69" name="Connecteur en angle 68"/>
              <p:cNvCxnSpPr/>
              <p:nvPr/>
            </p:nvCxnSpPr>
            <p:spPr>
              <a:xfrm rot="10800000">
                <a:off x="4389297" y="2212535"/>
                <a:ext cx="1550855" cy="784416"/>
              </a:xfrm>
              <a:prstGeom prst="bentConnector3">
                <a:avLst/>
              </a:prstGeom>
              <a:ln>
                <a:solidFill>
                  <a:srgbClr val="F6882E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Connecteur en angle 75"/>
              <p:cNvCxnSpPr>
                <a:endCxn id="43" idx="3"/>
              </p:cNvCxnSpPr>
              <p:nvPr/>
            </p:nvCxnSpPr>
            <p:spPr>
              <a:xfrm rot="10800000">
                <a:off x="2704567" y="1456145"/>
                <a:ext cx="1705942" cy="75639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6882E"/>
                </a:solidFill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avec flèche 82"/>
            <p:cNvCxnSpPr>
              <a:stCxn id="22" idx="0"/>
              <a:endCxn id="8" idx="2"/>
            </p:cNvCxnSpPr>
            <p:nvPr/>
          </p:nvCxnSpPr>
          <p:spPr>
            <a:xfrm flipH="1" flipV="1">
              <a:off x="6244884" y="1495972"/>
              <a:ext cx="8188" cy="11743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>
              <a:stCxn id="6" idx="0"/>
              <a:endCxn id="43" idx="2"/>
            </p:cNvCxnSpPr>
            <p:nvPr/>
          </p:nvCxnSpPr>
          <p:spPr>
            <a:xfrm flipH="1" flipV="1">
              <a:off x="2361227" y="1800847"/>
              <a:ext cx="14635" cy="869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e 91"/>
            <p:cNvGrpSpPr/>
            <p:nvPr/>
          </p:nvGrpSpPr>
          <p:grpSpPr>
            <a:xfrm>
              <a:off x="1287790" y="2420888"/>
              <a:ext cx="5732482" cy="3869682"/>
              <a:chOff x="1287790" y="2420888"/>
              <a:chExt cx="5732482" cy="38696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287790" y="2424471"/>
                <a:ext cx="5732482" cy="3866099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91" name="Groupe 90"/>
              <p:cNvGrpSpPr/>
              <p:nvPr/>
            </p:nvGrpSpPr>
            <p:grpSpPr>
              <a:xfrm>
                <a:off x="3012852" y="2420888"/>
                <a:ext cx="2104102" cy="356457"/>
                <a:chOff x="3597794" y="1140081"/>
                <a:chExt cx="2104102" cy="356457"/>
              </a:xfrm>
            </p:grpSpPr>
            <p:sp>
              <p:nvSpPr>
                <p:cNvPr id="88" name="Rectangle à coins arrondis 87"/>
                <p:cNvSpPr/>
                <p:nvPr/>
              </p:nvSpPr>
              <p:spPr>
                <a:xfrm>
                  <a:off x="3597794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3597794" y="1157984"/>
                  <a:ext cx="21041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 smtClean="0"/>
                    <a:t>ShapeDetectionSystem</a:t>
                  </a:r>
                  <a:endParaRPr lang="fr-FR" sz="1600" dirty="0"/>
                </a:p>
              </p:txBody>
            </p:sp>
          </p:grpSp>
        </p:grpSp>
        <p:sp>
          <p:nvSpPr>
            <p:cNvPr id="2" name="ZoneTexte 1"/>
            <p:cNvSpPr txBox="1"/>
            <p:nvPr/>
          </p:nvSpPr>
          <p:spPr>
            <a:xfrm>
              <a:off x="1619672" y="2027869"/>
              <a:ext cx="76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err="1" smtClean="0"/>
                <a:t>product</a:t>
              </a:r>
              <a:endParaRPr lang="fr-FR" sz="1400" b="1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557538" y="1509682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use</a:t>
              </a:r>
              <a:endParaRPr lang="fr-FR" sz="1400" b="1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508104" y="1720092"/>
              <a:ext cx="76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err="1" smtClean="0"/>
                <a:t>product</a:t>
              </a:r>
              <a:endParaRPr lang="fr-FR" sz="1400" b="1" dirty="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161313" y="5042963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use</a:t>
              </a:r>
              <a:endParaRPr lang="fr-F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Modèle2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Modèle2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Succés</a:t>
            </a:r>
            <a:r>
              <a:rPr lang="fr-FR" b="1" dirty="0" smtClean="0"/>
              <a:t>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10kW/h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0672" y="885195"/>
            <a:ext cx="1142749" cy="1406774"/>
            <a:chOff x="768593" y="2175534"/>
            <a:chExt cx="1142749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68593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05515" y="2276872"/>
            <a:ext cx="1142749" cy="1400000"/>
            <a:chOff x="737491" y="2175534"/>
            <a:chExt cx="1142749" cy="140000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7491" y="3206202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4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05514" y="918495"/>
            <a:ext cx="1164015" cy="1434250"/>
            <a:chOff x="716225" y="2175534"/>
            <a:chExt cx="1164015" cy="143425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716225" y="3240452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3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2" y="2886369"/>
            <a:ext cx="1954943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Elément 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552047" y="2291969"/>
            <a:ext cx="222137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2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5944816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50" name="Groupe 49"/>
          <p:cNvGrpSpPr/>
          <p:nvPr/>
        </p:nvGrpSpPr>
        <p:grpSpPr>
          <a:xfrm>
            <a:off x="5805515" y="3678410"/>
            <a:ext cx="1142749" cy="1406774"/>
            <a:chOff x="737491" y="2175534"/>
            <a:chExt cx="1142749" cy="1406774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737491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5</a:t>
              </a:r>
              <a:endParaRPr lang="fr-FR" b="1" dirty="0"/>
            </a:p>
          </p:txBody>
        </p:sp>
      </p:grpSp>
      <p:cxnSp>
        <p:nvCxnSpPr>
          <p:cNvPr id="54" name="Connecteur en angle 53"/>
          <p:cNvCxnSpPr>
            <a:endCxn id="51" idx="1"/>
          </p:cNvCxnSpPr>
          <p:nvPr/>
        </p:nvCxnSpPr>
        <p:spPr>
          <a:xfrm rot="16200000" flipH="1">
            <a:off x="3869101" y="2252775"/>
            <a:ext cx="2607704" cy="1345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5825712" y="5190578"/>
            <a:ext cx="1142749" cy="1406774"/>
            <a:chOff x="752976" y="2175534"/>
            <a:chExt cx="1142749" cy="1406774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8" name="ZoneTexte 57"/>
            <p:cNvSpPr txBox="1"/>
            <p:nvPr/>
          </p:nvSpPr>
          <p:spPr>
            <a:xfrm>
              <a:off x="752976" y="3212976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Elément </a:t>
              </a:r>
              <a:r>
                <a:rPr lang="fr-FR" b="1" dirty="0" smtClean="0"/>
                <a:t>6</a:t>
              </a:r>
              <a:endParaRPr lang="fr-FR" b="1" dirty="0"/>
            </a:p>
          </p:txBody>
        </p:sp>
      </p:grpSp>
      <p:cxnSp>
        <p:nvCxnSpPr>
          <p:cNvPr id="60" name="Connecteur en angle 59"/>
          <p:cNvCxnSpPr>
            <a:endCxn id="57" idx="1"/>
          </p:cNvCxnSpPr>
          <p:nvPr/>
        </p:nvCxnSpPr>
        <p:spPr>
          <a:xfrm rot="16200000" flipH="1">
            <a:off x="2959511" y="2850640"/>
            <a:ext cx="4119873" cy="16623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45907" y="146826"/>
            <a:ext cx="352839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Pimca</a:t>
            </a:r>
            <a:endParaRPr lang="fr-FR" b="1" dirty="0"/>
          </a:p>
        </p:txBody>
      </p:sp>
      <p:sp>
        <p:nvSpPr>
          <p:cNvPr id="47" name="Rectangle 46"/>
          <p:cNvSpPr/>
          <p:nvPr/>
        </p:nvSpPr>
        <p:spPr>
          <a:xfrm>
            <a:off x="4986265" y="146826"/>
            <a:ext cx="399225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sp>
        <p:nvSpPr>
          <p:cNvPr id="62" name="Ellipse 61"/>
          <p:cNvSpPr/>
          <p:nvPr/>
        </p:nvSpPr>
        <p:spPr>
          <a:xfrm>
            <a:off x="1362147" y="2182234"/>
            <a:ext cx="6306198" cy="3190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44339" y="68224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Elément 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651758" y="3777724"/>
            <a:ext cx="1728192" cy="492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769969" y="476672"/>
            <a:ext cx="2747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Consommation : 30 mW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Température : 20°C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Dimension: NC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5" idx="0"/>
            <a:endCxn id="27" idx="2"/>
          </p:cNvCxnSpPr>
          <p:nvPr/>
        </p:nvCxnSpPr>
        <p:spPr>
          <a:xfrm flipV="1">
            <a:off x="4515854" y="1400002"/>
            <a:ext cx="2627793" cy="2377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5" idx="0"/>
            <a:endCxn id="11" idx="2"/>
          </p:cNvCxnSpPr>
          <p:nvPr/>
        </p:nvCxnSpPr>
        <p:spPr>
          <a:xfrm flipH="1" flipV="1">
            <a:off x="2010103" y="1051572"/>
            <a:ext cx="2505751" cy="2726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443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n°1 + </a:t>
            </a:r>
            <a:r>
              <a:rPr lang="fr-FR" sz="2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5944816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50" name="Groupe 49"/>
          <p:cNvGrpSpPr/>
          <p:nvPr/>
        </p:nvGrpSpPr>
        <p:grpSpPr>
          <a:xfrm>
            <a:off x="5845912" y="3678410"/>
            <a:ext cx="1102352" cy="1406774"/>
            <a:chOff x="777888" y="2175534"/>
            <a:chExt cx="1102352" cy="1406774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1001089" y="32129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RAM</a:t>
              </a:r>
              <a:endParaRPr lang="fr-FR" b="1" dirty="0"/>
            </a:p>
          </p:txBody>
        </p:sp>
      </p:grpSp>
      <p:cxnSp>
        <p:nvCxnSpPr>
          <p:cNvPr id="54" name="Connecteur en angle 53"/>
          <p:cNvCxnSpPr>
            <a:endCxn id="51" idx="1"/>
          </p:cNvCxnSpPr>
          <p:nvPr/>
        </p:nvCxnSpPr>
        <p:spPr>
          <a:xfrm rot="16200000" flipH="1">
            <a:off x="3869101" y="2252775"/>
            <a:ext cx="2607704" cy="1345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5850624" y="5190578"/>
            <a:ext cx="1102352" cy="1406774"/>
            <a:chOff x="777888" y="2175534"/>
            <a:chExt cx="1102352" cy="1406774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58" name="ZoneTexte 57"/>
            <p:cNvSpPr txBox="1"/>
            <p:nvPr/>
          </p:nvSpPr>
          <p:spPr>
            <a:xfrm>
              <a:off x="996377" y="321297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GPU</a:t>
              </a:r>
              <a:endParaRPr lang="fr-FR" b="1" dirty="0"/>
            </a:p>
          </p:txBody>
        </p:sp>
      </p:grpSp>
      <p:cxnSp>
        <p:nvCxnSpPr>
          <p:cNvPr id="60" name="Connecteur en angle 59"/>
          <p:cNvCxnSpPr>
            <a:endCxn id="57" idx="1"/>
          </p:cNvCxnSpPr>
          <p:nvPr/>
        </p:nvCxnSpPr>
        <p:spPr>
          <a:xfrm rot="16200000" flipH="1">
            <a:off x="2959511" y="2850640"/>
            <a:ext cx="4119873" cy="16623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2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82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n°2.1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157600" y="321297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I7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n°3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HDD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9851" y="5715"/>
            <a:ext cx="358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 Hypothétique n°4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51656" y="1220927"/>
            <a:ext cx="1112871" cy="450860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1989967" y="885195"/>
            <a:ext cx="1102352" cy="1406774"/>
            <a:chOff x="777888" y="2175534"/>
            <a:chExt cx="1102352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931663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45912" y="2276872"/>
            <a:ext cx="1102352" cy="1406774"/>
            <a:chOff x="777888" y="2175534"/>
            <a:chExt cx="1102352" cy="140677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1054790" y="321297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SSD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67177" y="918495"/>
            <a:ext cx="1102352" cy="1406774"/>
            <a:chOff x="777888" y="2175534"/>
            <a:chExt cx="1102352" cy="140677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922871" y="321297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ARMA</a:t>
              </a:r>
              <a:endParaRPr lang="fr-FR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96713" y="2886369"/>
            <a:ext cx="1440160" cy="671121"/>
            <a:chOff x="1631432" y="4654721"/>
            <a:chExt cx="1440160" cy="671121"/>
          </a:xfrm>
        </p:grpSpPr>
        <p:sp>
          <p:nvSpPr>
            <p:cNvPr id="24" name="Ellipse 23"/>
            <p:cNvSpPr/>
            <p:nvPr/>
          </p:nvSpPr>
          <p:spPr>
            <a:xfrm>
              <a:off x="1631432" y="4654721"/>
              <a:ext cx="1440160" cy="67112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</a:t>
              </a:r>
              <a:r>
                <a:rPr lang="fr-FR" b="1" dirty="0" smtClean="0">
                  <a:solidFill>
                    <a:schemeClr val="tx1"/>
                  </a:solidFill>
                </a:rPr>
                <a:t>Camera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817046" y="4854108"/>
              <a:ext cx="7640" cy="2723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16674" y="484470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716674" y="514948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200710" y="2369389"/>
            <a:ext cx="908720" cy="1307483"/>
            <a:chOff x="372977" y="3933380"/>
            <a:chExt cx="908720" cy="130748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77" y="4332143"/>
              <a:ext cx="908720" cy="9087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20013" y="39333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Object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16" idx="2"/>
            <a:endCxn id="24" idx="0"/>
          </p:cNvCxnSpPr>
          <p:nvPr/>
        </p:nvCxnSpPr>
        <p:spPr>
          <a:xfrm>
            <a:off x="2494159" y="2291969"/>
            <a:ext cx="22634" cy="59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" idx="3"/>
            <a:endCxn id="13" idx="1"/>
          </p:cNvCxnSpPr>
          <p:nvPr/>
        </p:nvCxnSpPr>
        <p:spPr>
          <a:xfrm>
            <a:off x="3092319" y="1436371"/>
            <a:ext cx="659337" cy="17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3" idx="3"/>
            <a:endCxn id="22" idx="1"/>
          </p:cNvCxnSpPr>
          <p:nvPr/>
        </p:nvCxnSpPr>
        <p:spPr>
          <a:xfrm>
            <a:off x="4864527" y="1454349"/>
            <a:ext cx="1002650" cy="15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endCxn id="19" idx="1"/>
          </p:cNvCxnSpPr>
          <p:nvPr/>
        </p:nvCxnSpPr>
        <p:spPr>
          <a:xfrm rot="16200000" flipH="1">
            <a:off x="4689070" y="1671206"/>
            <a:ext cx="1206166" cy="11075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4" idx="2"/>
            <a:endCxn id="5" idx="3"/>
          </p:cNvCxnSpPr>
          <p:nvPr/>
        </p:nvCxnSpPr>
        <p:spPr>
          <a:xfrm flipH="1">
            <a:off x="1109430" y="3221930"/>
            <a:ext cx="687283" cy="582"/>
          </a:xfrm>
          <a:prstGeom prst="straightConnector1">
            <a:avLst/>
          </a:prstGeom>
          <a:ln>
            <a:solidFill>
              <a:srgbClr val="F6882E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1453070" y="652536"/>
            <a:ext cx="5516459" cy="3136504"/>
            <a:chOff x="1287790" y="2420888"/>
            <a:chExt cx="5732482" cy="3869682"/>
          </a:xfrm>
        </p:grpSpPr>
        <p:sp>
          <p:nvSpPr>
            <p:cNvPr id="87" name="Rectangle 86"/>
            <p:cNvSpPr/>
            <p:nvPr/>
          </p:nvSpPr>
          <p:spPr>
            <a:xfrm>
              <a:off x="1287790" y="2424471"/>
              <a:ext cx="5732482" cy="3866099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3012852" y="2420888"/>
              <a:ext cx="2104102" cy="356457"/>
              <a:chOff x="3597794" y="1140081"/>
              <a:chExt cx="2104102" cy="356457"/>
            </a:xfrm>
          </p:grpSpPr>
          <p:sp>
            <p:nvSpPr>
              <p:cNvPr id="88" name="Rectangle à coins arrondis 87"/>
              <p:cNvSpPr/>
              <p:nvPr/>
            </p:nvSpPr>
            <p:spPr>
              <a:xfrm>
                <a:off x="3597794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3597794" y="115798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ShapeDetectionSystem</a:t>
                </a:r>
                <a:endParaRPr lang="fr-FR" sz="1600" dirty="0"/>
              </a:p>
            </p:txBody>
          </p:sp>
        </p:grpSp>
      </p:grpSp>
      <p:grpSp>
        <p:nvGrpSpPr>
          <p:cNvPr id="63" name="Groupe 62"/>
          <p:cNvGrpSpPr/>
          <p:nvPr/>
        </p:nvGrpSpPr>
        <p:grpSpPr>
          <a:xfrm>
            <a:off x="7452320" y="1393964"/>
            <a:ext cx="1475942" cy="450860"/>
            <a:chOff x="3059833" y="2042036"/>
            <a:chExt cx="1475942" cy="450860"/>
          </a:xfrm>
        </p:grpSpPr>
        <p:sp>
          <p:nvSpPr>
            <p:cNvPr id="64" name="Rectangle 63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6"/>
              <a:ext cx="450860" cy="450860"/>
            </a:xfrm>
            <a:prstGeom prst="rect">
              <a:avLst/>
            </a:prstGeom>
          </p:spPr>
        </p:pic>
      </p:grpSp>
      <p:cxnSp>
        <p:nvCxnSpPr>
          <p:cNvPr id="66" name="Connecteur droit avec flèche 65"/>
          <p:cNvCxnSpPr>
            <a:endCxn id="64" idx="1"/>
          </p:cNvCxnSpPr>
          <p:nvPr/>
        </p:nvCxnSpPr>
        <p:spPr>
          <a:xfrm>
            <a:off x="6768022" y="1581839"/>
            <a:ext cx="684298" cy="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45907" y="146826"/>
            <a:ext cx="3528392" cy="1440160"/>
            <a:chOff x="539552" y="260648"/>
            <a:chExt cx="3528392" cy="1440160"/>
          </a:xfrm>
        </p:grpSpPr>
        <p:sp>
          <p:nvSpPr>
            <p:cNvPr id="7" name="Rectangle 6"/>
            <p:cNvSpPr/>
            <p:nvPr/>
          </p:nvSpPr>
          <p:spPr>
            <a:xfrm>
              <a:off x="539552" y="260648"/>
              <a:ext cx="352839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err="1" smtClean="0"/>
                <a:t>Pimca</a:t>
              </a: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21971" y="71746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Modèle1 du système supposé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986265" y="146826"/>
            <a:ext cx="3992251" cy="1440160"/>
            <a:chOff x="4842250" y="260648"/>
            <a:chExt cx="3992251" cy="1440160"/>
          </a:xfrm>
        </p:grpSpPr>
        <p:sp>
          <p:nvSpPr>
            <p:cNvPr id="40" name="Rectangle 39"/>
            <p:cNvSpPr/>
            <p:nvPr/>
          </p:nvSpPr>
          <p:spPr>
            <a:xfrm>
              <a:off x="4842250" y="260648"/>
              <a:ext cx="39922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dirty="0" smtClean="0"/>
                <a:t>Excel</a:t>
              </a:r>
              <a:endParaRPr lang="fr-FR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986265" y="683404"/>
              <a:ext cx="370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Consommation du système = 10kW/h</a:t>
              </a:r>
              <a:endParaRPr lang="fr-FR" dirty="0"/>
            </a:p>
          </p:txBody>
        </p:sp>
      </p:grpSp>
      <p:sp>
        <p:nvSpPr>
          <p:cNvPr id="10" name="Ellipse 9"/>
          <p:cNvSpPr/>
          <p:nvPr/>
        </p:nvSpPr>
        <p:spPr>
          <a:xfrm>
            <a:off x="2699792" y="2132856"/>
            <a:ext cx="3397763" cy="18537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 smtClean="0"/>
              <a:t>Role4All</a:t>
            </a:r>
            <a:endParaRPr lang="fr-FR" b="1" dirty="0"/>
          </a:p>
        </p:txBody>
      </p:sp>
      <p:cxnSp>
        <p:nvCxnSpPr>
          <p:cNvPr id="15" name="Connecteur droit avec flèche 14"/>
          <p:cNvCxnSpPr>
            <a:stCxn id="40" idx="2"/>
            <a:endCxn id="10" idx="7"/>
          </p:cNvCxnSpPr>
          <p:nvPr/>
        </p:nvCxnSpPr>
        <p:spPr>
          <a:xfrm flipH="1">
            <a:off x="5599964" y="1586986"/>
            <a:ext cx="1382427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2"/>
            <a:endCxn id="10" idx="1"/>
          </p:cNvCxnSpPr>
          <p:nvPr/>
        </p:nvCxnSpPr>
        <p:spPr>
          <a:xfrm>
            <a:off x="2010103" y="1586986"/>
            <a:ext cx="1187280" cy="81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4958" y="4581128"/>
            <a:ext cx="316835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 err="1" smtClean="0"/>
              <a:t>Morphose</a:t>
            </a:r>
            <a:endParaRPr lang="fr-FR" b="1" dirty="0"/>
          </a:p>
        </p:txBody>
      </p:sp>
      <p:cxnSp>
        <p:nvCxnSpPr>
          <p:cNvPr id="37" name="Connecteur droit avec flèche 36"/>
          <p:cNvCxnSpPr>
            <a:stCxn id="10" idx="4"/>
            <a:endCxn id="33" idx="0"/>
          </p:cNvCxnSpPr>
          <p:nvPr/>
        </p:nvCxnSpPr>
        <p:spPr>
          <a:xfrm flipH="1">
            <a:off x="1659134" y="3986578"/>
            <a:ext cx="2739540" cy="594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71451" y="5301208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Modèle1 du système supposé</a:t>
            </a:r>
          </a:p>
          <a:p>
            <a:pPr algn="ctr"/>
            <a:r>
              <a:rPr lang="fr-FR" dirty="0" smtClean="0"/>
              <a:t> consommant 10kW/h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33" idx="3"/>
          </p:cNvCxnSpPr>
          <p:nvPr/>
        </p:nvCxnSpPr>
        <p:spPr>
          <a:xfrm>
            <a:off x="3243310" y="5445224"/>
            <a:ext cx="7526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198175" y="4978042"/>
            <a:ext cx="453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Erreur:</a:t>
            </a:r>
            <a:r>
              <a:rPr lang="fr-FR" dirty="0" smtClean="0"/>
              <a:t> 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onsommation du système supposé = 80kW/h</a:t>
            </a:r>
          </a:p>
          <a:p>
            <a:pPr algn="ctr"/>
            <a:r>
              <a:rPr lang="fr-FR" dirty="0" smtClean="0"/>
              <a:t>Consommation du système réel = 10kW/h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6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193</Words>
  <Application>Microsoft Office PowerPoint</Application>
  <PresentationFormat>Affichage à l'écran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Joel Champeau</cp:lastModifiedBy>
  <cp:revision>24</cp:revision>
  <dcterms:created xsi:type="dcterms:W3CDTF">2015-11-06T15:33:33Z</dcterms:created>
  <dcterms:modified xsi:type="dcterms:W3CDTF">2016-06-20T21:20:54Z</dcterms:modified>
</cp:coreProperties>
</file>