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04510" y="0"/>
            <a:ext cx="1815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réel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7560554" y="3016949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586375" y="2989279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824686" y="2670298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586244" y="4447353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SSD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701896" y="2670298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001775" y="32129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619672" y="4654721"/>
            <a:ext cx="1440160" cy="671121"/>
            <a:chOff x="161967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1967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35429" y="4137741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901544" y="478568"/>
            <a:ext cx="686680" cy="1017404"/>
            <a:chOff x="817111" y="487904"/>
            <a:chExt cx="686680" cy="101740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11" y="815903"/>
              <a:ext cx="686680" cy="689405"/>
            </a:xfrm>
            <a:prstGeom prst="rect">
              <a:avLst/>
            </a:prstGeom>
          </p:spPr>
        </p:pic>
        <p:sp>
          <p:nvSpPr>
            <p:cNvPr id="40" name="ZoneTexte 39"/>
            <p:cNvSpPr txBox="1"/>
            <p:nvPr/>
          </p:nvSpPr>
          <p:spPr>
            <a:xfrm>
              <a:off x="840953" y="4879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Logs</a:t>
              </a:r>
              <a:endParaRPr lang="fr-FR" b="1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1403648" y="752816"/>
            <a:ext cx="1777025" cy="1048031"/>
            <a:chOff x="255568" y="251356"/>
            <a:chExt cx="1777025" cy="1048031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7" y="609982"/>
              <a:ext cx="686680" cy="689405"/>
            </a:xfrm>
            <a:prstGeom prst="rect">
              <a:avLst/>
            </a:prstGeom>
          </p:spPr>
        </p:pic>
        <p:sp>
          <p:nvSpPr>
            <p:cNvPr id="44" name="ZoneTexte 43"/>
            <p:cNvSpPr txBox="1"/>
            <p:nvPr/>
          </p:nvSpPr>
          <p:spPr>
            <a:xfrm>
              <a:off x="255568" y="251356"/>
              <a:ext cx="17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ShapeDetetction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328878" y="4077072"/>
            <a:ext cx="10874" cy="5776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2927038" y="3221474"/>
            <a:ext cx="659337" cy="1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 flipV="1">
            <a:off x="4699246" y="3221474"/>
            <a:ext cx="1002650" cy="1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2" idx="3"/>
            <a:endCxn id="9" idx="1"/>
          </p:cNvCxnSpPr>
          <p:nvPr/>
        </p:nvCxnSpPr>
        <p:spPr>
          <a:xfrm>
            <a:off x="6804248" y="3221474"/>
            <a:ext cx="756306" cy="22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13" idx="2"/>
            <a:endCxn id="19" idx="1"/>
          </p:cNvCxnSpPr>
          <p:nvPr/>
        </p:nvCxnSpPr>
        <p:spPr>
          <a:xfrm rot="16200000" flipH="1">
            <a:off x="4060380" y="3472664"/>
            <a:ext cx="1608295" cy="144343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944149" y="4990282"/>
            <a:ext cx="67552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2704567" y="1456145"/>
            <a:ext cx="3235585" cy="1540806"/>
            <a:chOff x="2704567" y="1456145"/>
            <a:chExt cx="3235585" cy="1540806"/>
          </a:xfrm>
        </p:grpSpPr>
        <p:cxnSp>
          <p:nvCxnSpPr>
            <p:cNvPr id="69" name="Connecteur en angle 68"/>
            <p:cNvCxnSpPr/>
            <p:nvPr/>
          </p:nvCxnSpPr>
          <p:spPr>
            <a:xfrm rot="10800000">
              <a:off x="4389297" y="2212535"/>
              <a:ext cx="1550855" cy="784416"/>
            </a:xfrm>
            <a:prstGeom prst="bentConnector3">
              <a:avLst/>
            </a:prstGeom>
            <a:ln>
              <a:solidFill>
                <a:srgbClr val="F6882E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Connecteur en angle 75"/>
            <p:cNvCxnSpPr>
              <a:endCxn id="43" idx="3"/>
            </p:cNvCxnSpPr>
            <p:nvPr/>
          </p:nvCxnSpPr>
          <p:spPr>
            <a:xfrm rot="10800000">
              <a:off x="2704567" y="1456145"/>
              <a:ext cx="1705942" cy="7563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6882E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3" name="Connecteur droit avec flèche 82"/>
          <p:cNvCxnSpPr>
            <a:stCxn id="22" idx="0"/>
            <a:endCxn id="8" idx="2"/>
          </p:cNvCxnSpPr>
          <p:nvPr/>
        </p:nvCxnSpPr>
        <p:spPr>
          <a:xfrm flipH="1" flipV="1">
            <a:off x="6244884" y="1495972"/>
            <a:ext cx="8188" cy="1174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6" idx="0"/>
            <a:endCxn id="43" idx="2"/>
          </p:cNvCxnSpPr>
          <p:nvPr/>
        </p:nvCxnSpPr>
        <p:spPr>
          <a:xfrm flipH="1" flipV="1">
            <a:off x="2361227" y="1800847"/>
            <a:ext cx="14635" cy="869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287790" y="2420888"/>
            <a:ext cx="5732482" cy="3869682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619672" y="2027869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product</a:t>
            </a:r>
            <a:endParaRPr lang="fr-FR" sz="1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557538" y="150968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use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508104" y="1720092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product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1161313" y="504296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use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5944816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50" name="Groupe 49"/>
          <p:cNvGrpSpPr/>
          <p:nvPr/>
        </p:nvGrpSpPr>
        <p:grpSpPr>
          <a:xfrm>
            <a:off x="5845912" y="3678410"/>
            <a:ext cx="1102352" cy="1406774"/>
            <a:chOff x="777888" y="2175534"/>
            <a:chExt cx="1102352" cy="1406774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1001089" y="32129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RAM</a:t>
              </a:r>
              <a:endParaRPr lang="fr-FR" b="1" dirty="0"/>
            </a:p>
          </p:txBody>
        </p:sp>
      </p:grpSp>
      <p:cxnSp>
        <p:nvCxnSpPr>
          <p:cNvPr id="54" name="Connecteur en angle 53"/>
          <p:cNvCxnSpPr>
            <a:endCxn id="51" idx="1"/>
          </p:cNvCxnSpPr>
          <p:nvPr/>
        </p:nvCxnSpPr>
        <p:spPr>
          <a:xfrm rot="16200000" flipH="1">
            <a:off x="3869101" y="2252775"/>
            <a:ext cx="2607704" cy="1345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5850624" y="5190578"/>
            <a:ext cx="1102352" cy="1406774"/>
            <a:chOff x="777888" y="2175534"/>
            <a:chExt cx="1102352" cy="1406774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8" name="ZoneTexte 57"/>
            <p:cNvSpPr txBox="1"/>
            <p:nvPr/>
          </p:nvSpPr>
          <p:spPr>
            <a:xfrm>
              <a:off x="996377" y="321297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GPU</a:t>
              </a:r>
              <a:endParaRPr lang="fr-FR" b="1" dirty="0"/>
            </a:p>
          </p:txBody>
        </p:sp>
      </p:grpSp>
      <p:cxnSp>
        <p:nvCxnSpPr>
          <p:cNvPr id="60" name="Connecteur en angle 59"/>
          <p:cNvCxnSpPr>
            <a:endCxn id="57" idx="1"/>
          </p:cNvCxnSpPr>
          <p:nvPr/>
        </p:nvCxnSpPr>
        <p:spPr>
          <a:xfrm rot="16200000" flipH="1">
            <a:off x="2959511" y="2850640"/>
            <a:ext cx="4119873" cy="16623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2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82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n°2.1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n°3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n°4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SSD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Modèle1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Modèle1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Erreur: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80kW/h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6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Modèle2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Modèle2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Succés</a:t>
            </a:r>
            <a:r>
              <a:rPr lang="fr-FR" b="1" dirty="0" smtClean="0"/>
              <a:t>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10kW/h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155</Words>
  <Application>Microsoft Office PowerPoint</Application>
  <PresentationFormat>Affichage à l'écran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13</cp:revision>
  <dcterms:created xsi:type="dcterms:W3CDTF">2015-11-06T15:33:33Z</dcterms:created>
  <dcterms:modified xsi:type="dcterms:W3CDTF">2015-11-09T12:43:06Z</dcterms:modified>
</cp:coreProperties>
</file>