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5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7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9080-1F80-4C9C-9F89-2894D5517753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642D-ACB7-458A-BF0D-02CD96DC25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3186045" y="4336879"/>
            <a:ext cx="1215752" cy="495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82774" y="4214405"/>
            <a:ext cx="1215752" cy="495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174315" y="3068960"/>
            <a:ext cx="1215752" cy="495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eur en arc 12"/>
          <p:cNvCxnSpPr>
            <a:stCxn id="11" idx="3"/>
            <a:endCxn id="10" idx="0"/>
          </p:cNvCxnSpPr>
          <p:nvPr/>
        </p:nvCxnSpPr>
        <p:spPr>
          <a:xfrm rot="5400000">
            <a:off x="1560323" y="3422370"/>
            <a:ext cx="722362" cy="86170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rc 14"/>
          <p:cNvCxnSpPr>
            <a:stCxn id="10" idx="4"/>
            <a:endCxn id="8" idx="2"/>
          </p:cNvCxnSpPr>
          <p:nvPr/>
        </p:nvCxnSpPr>
        <p:spPr>
          <a:xfrm rot="5400000" flipH="1" flipV="1">
            <a:off x="2275666" y="3799698"/>
            <a:ext cx="125362" cy="1695395"/>
          </a:xfrm>
          <a:prstGeom prst="curvedConnector4">
            <a:avLst>
              <a:gd name="adj1" fmla="val -182352"/>
              <a:gd name="adj2" fmla="val 679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11" idx="5"/>
            <a:endCxn id="8" idx="0"/>
          </p:cNvCxnSpPr>
          <p:nvPr/>
        </p:nvCxnSpPr>
        <p:spPr>
          <a:xfrm rot="16200000" flipH="1">
            <a:off x="3080554" y="3623512"/>
            <a:ext cx="844836" cy="581897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843214" y="3384385"/>
            <a:ext cx="2969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max 128 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Consumption max 200mW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 max 30°C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Physical heart :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479" y="1268760"/>
            <a:ext cx="2668899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53635" y="1282588"/>
            <a:ext cx="2668899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30"/>
          <p:cNvCxnSpPr>
            <a:stCxn id="26" idx="3"/>
            <a:endCxn id="29" idx="1"/>
          </p:cNvCxnSpPr>
          <p:nvPr/>
        </p:nvCxnSpPr>
        <p:spPr>
          <a:xfrm>
            <a:off x="3413378" y="1916832"/>
            <a:ext cx="2540257" cy="13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15816" y="116632"/>
            <a:ext cx="35283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Hypothetical system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Accolade ouvrante 35"/>
          <p:cNvSpPr/>
          <p:nvPr/>
        </p:nvSpPr>
        <p:spPr>
          <a:xfrm rot="5400000">
            <a:off x="4490841" y="-2970560"/>
            <a:ext cx="450350" cy="82089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ccolade ouvrante 36"/>
          <p:cNvSpPr/>
          <p:nvPr/>
        </p:nvSpPr>
        <p:spPr>
          <a:xfrm rot="5400000">
            <a:off x="4490840" y="-1314371"/>
            <a:ext cx="450353" cy="8208914"/>
          </a:xfrm>
          <a:prstGeom prst="leftBrace">
            <a:avLst>
              <a:gd name="adj1" fmla="val 8333"/>
              <a:gd name="adj2" fmla="val 837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eur droit 38"/>
          <p:cNvCxnSpPr/>
          <p:nvPr/>
        </p:nvCxnSpPr>
        <p:spPr>
          <a:xfrm>
            <a:off x="4572000" y="2924944"/>
            <a:ext cx="0" cy="216024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141509" y="98128"/>
            <a:ext cx="405045" cy="369332"/>
            <a:chOff x="611560" y="323364"/>
            <a:chExt cx="405045" cy="369332"/>
          </a:xfrm>
        </p:grpSpPr>
        <p:sp>
          <p:nvSpPr>
            <p:cNvPr id="40" name="Ellipse 39"/>
            <p:cNvSpPr/>
            <p:nvPr/>
          </p:nvSpPr>
          <p:spPr>
            <a:xfrm>
              <a:off x="611560" y="332656"/>
              <a:ext cx="405045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669914" y="3233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148184" y="1268760"/>
            <a:ext cx="405045" cy="369332"/>
            <a:chOff x="611560" y="323364"/>
            <a:chExt cx="405045" cy="369332"/>
          </a:xfrm>
        </p:grpSpPr>
        <p:sp>
          <p:nvSpPr>
            <p:cNvPr id="44" name="Ellipse 43"/>
            <p:cNvSpPr/>
            <p:nvPr/>
          </p:nvSpPr>
          <p:spPr>
            <a:xfrm>
              <a:off x="611560" y="332656"/>
              <a:ext cx="405045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669914" y="3233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48184" y="2884294"/>
            <a:ext cx="405045" cy="369332"/>
            <a:chOff x="611560" y="323364"/>
            <a:chExt cx="405045" cy="369332"/>
          </a:xfrm>
        </p:grpSpPr>
        <p:sp>
          <p:nvSpPr>
            <p:cNvPr id="47" name="Ellipse 46"/>
            <p:cNvSpPr/>
            <p:nvPr/>
          </p:nvSpPr>
          <p:spPr>
            <a:xfrm>
              <a:off x="611560" y="332656"/>
              <a:ext cx="405045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669914" y="3233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6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30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5</cp:revision>
  <dcterms:created xsi:type="dcterms:W3CDTF">2016-03-29T09:10:18Z</dcterms:created>
  <dcterms:modified xsi:type="dcterms:W3CDTF">2016-03-29T15:59:28Z</dcterms:modified>
</cp:coreProperties>
</file>