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4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6692-9727-46A0-A109-6F804C3C5B15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7E23-9FC9-4871-B463-EE63CBC64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5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478"/>
            <a:ext cx="9144000" cy="4499043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V="1">
            <a:off x="647564" y="468514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H="1" flipV="1">
            <a:off x="1259632" y="468514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572000" y="4685144"/>
            <a:ext cx="576064" cy="50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5148064" y="4685144"/>
            <a:ext cx="684076" cy="517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7200292" y="4653136"/>
            <a:ext cx="612068" cy="549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7812360" y="4653136"/>
            <a:ext cx="684076" cy="557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167844" y="46851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6666" y="1691516"/>
            <a:ext cx="332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39788" y="1492814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</cp:revision>
  <dcterms:created xsi:type="dcterms:W3CDTF">2016-01-12T13:54:03Z</dcterms:created>
  <dcterms:modified xsi:type="dcterms:W3CDTF">2016-01-12T13:56:41Z</dcterms:modified>
</cp:coreProperties>
</file>