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8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06D6-51C5-4B5A-8820-C27038D71A33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1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06D6-51C5-4B5A-8820-C27038D71A33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06D6-51C5-4B5A-8820-C27038D71A33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0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06D6-51C5-4B5A-8820-C27038D71A33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06D6-51C5-4B5A-8820-C27038D71A33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7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06D6-51C5-4B5A-8820-C27038D71A33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06D6-51C5-4B5A-8820-C27038D71A33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06D6-51C5-4B5A-8820-C27038D71A33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5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06D6-51C5-4B5A-8820-C27038D71A33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3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06D6-51C5-4B5A-8820-C27038D71A33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0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06D6-51C5-4B5A-8820-C27038D71A33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7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306D6-51C5-4B5A-8820-C27038D71A33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2" y="500062"/>
            <a:ext cx="5172075" cy="5857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59733" y="2348879"/>
            <a:ext cx="108012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00173" y="2347835"/>
            <a:ext cx="1143653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61557" y="2348880"/>
            <a:ext cx="1258027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04217" y="566428"/>
            <a:ext cx="117974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00695" y="566428"/>
            <a:ext cx="117974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04217" y="5287838"/>
            <a:ext cx="115212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4506" y="5287839"/>
            <a:ext cx="115212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51720" y="4050357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14308" y="4077072"/>
            <a:ext cx="131538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32881" y="4077072"/>
            <a:ext cx="131538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eur en angle 17"/>
          <p:cNvCxnSpPr>
            <a:stCxn id="6" idx="0"/>
            <a:endCxn id="8" idx="2"/>
          </p:cNvCxnSpPr>
          <p:nvPr/>
        </p:nvCxnSpPr>
        <p:spPr>
          <a:xfrm rot="16200000" flipV="1">
            <a:off x="3710395" y="1486230"/>
            <a:ext cx="845303" cy="877908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>
            <a:stCxn id="5" idx="0"/>
            <a:endCxn id="8" idx="2"/>
          </p:cNvCxnSpPr>
          <p:nvPr/>
        </p:nvCxnSpPr>
        <p:spPr>
          <a:xfrm rot="5400000" flipH="1" flipV="1">
            <a:off x="2773769" y="1428557"/>
            <a:ext cx="846347" cy="994299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>
            <a:stCxn id="7" idx="0"/>
            <a:endCxn id="9" idx="2"/>
          </p:cNvCxnSpPr>
          <p:nvPr/>
        </p:nvCxnSpPr>
        <p:spPr>
          <a:xfrm rot="16200000" flipV="1">
            <a:off x="5867397" y="1925705"/>
            <a:ext cx="846348" cy="1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12" idx="2"/>
            <a:endCxn id="10" idx="0"/>
          </p:cNvCxnSpPr>
          <p:nvPr/>
        </p:nvCxnSpPr>
        <p:spPr>
          <a:xfrm rot="16200000" flipH="1">
            <a:off x="2787320" y="4394877"/>
            <a:ext cx="805433" cy="980488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13" idx="2"/>
            <a:endCxn id="10" idx="0"/>
          </p:cNvCxnSpPr>
          <p:nvPr/>
        </p:nvCxnSpPr>
        <p:spPr>
          <a:xfrm rot="5400000">
            <a:off x="3736781" y="4452620"/>
            <a:ext cx="778718" cy="891719"/>
          </a:xfrm>
          <a:prstGeom prst="bentConnector3">
            <a:avLst>
              <a:gd name="adj1" fmla="val 48165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14" idx="2"/>
            <a:endCxn id="11" idx="0"/>
          </p:cNvCxnSpPr>
          <p:nvPr/>
        </p:nvCxnSpPr>
        <p:spPr>
          <a:xfrm rot="5400000">
            <a:off x="5901212" y="4898478"/>
            <a:ext cx="778719" cy="3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5" idx="2"/>
            <a:endCxn id="12" idx="0"/>
          </p:cNvCxnSpPr>
          <p:nvPr/>
        </p:nvCxnSpPr>
        <p:spPr>
          <a:xfrm rot="5400000">
            <a:off x="2317106" y="3667670"/>
            <a:ext cx="765374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6" idx="2"/>
            <a:endCxn id="13" idx="0"/>
          </p:cNvCxnSpPr>
          <p:nvPr/>
        </p:nvCxnSpPr>
        <p:spPr>
          <a:xfrm rot="5400000">
            <a:off x="4175434" y="3680505"/>
            <a:ext cx="793133" cy="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en angle 36"/>
          <p:cNvCxnSpPr>
            <a:stCxn id="7" idx="2"/>
            <a:endCxn id="14" idx="0"/>
          </p:cNvCxnSpPr>
          <p:nvPr/>
        </p:nvCxnSpPr>
        <p:spPr>
          <a:xfrm rot="16200000" flipH="1">
            <a:off x="5894527" y="3681027"/>
            <a:ext cx="792088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/>
          <p:nvPr/>
        </p:nvCxnSpPr>
        <p:spPr>
          <a:xfrm>
            <a:off x="497124" y="55618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>
            <a:off x="497124" y="908720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1145196" y="332656"/>
            <a:ext cx="133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Instance of</a:t>
            </a:r>
            <a:endParaRPr lang="en-US" dirty="0"/>
          </a:p>
        </p:txBody>
      </p:sp>
      <p:sp>
        <p:nvSpPr>
          <p:cNvPr id="133" name="ZoneTexte 132"/>
          <p:cNvSpPr txBox="1"/>
          <p:nvPr/>
        </p:nvSpPr>
        <p:spPr>
          <a:xfrm>
            <a:off x="1145196" y="683404"/>
            <a:ext cx="16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“play” 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03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9</cp:revision>
  <dcterms:created xsi:type="dcterms:W3CDTF">2016-01-12T16:08:34Z</dcterms:created>
  <dcterms:modified xsi:type="dcterms:W3CDTF">2016-01-12T16:43:50Z</dcterms:modified>
</cp:coreProperties>
</file>