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2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44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16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89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1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33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05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77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13" autoAdjust="0"/>
  </p:normalViewPr>
  <p:slideViewPr>
    <p:cSldViewPr>
      <p:cViewPr>
        <p:scale>
          <a:sx n="125" d="100"/>
          <a:sy n="125" d="100"/>
        </p:scale>
        <p:origin x="-9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7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0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2" indent="0">
              <a:buNone/>
              <a:defRPr sz="1900" b="1"/>
            </a:lvl2pPr>
            <a:lvl3pPr marL="914144" indent="0">
              <a:buNone/>
              <a:defRPr sz="1800" b="1"/>
            </a:lvl3pPr>
            <a:lvl4pPr marL="1371216" indent="0">
              <a:buNone/>
              <a:defRPr sz="1600" b="1"/>
            </a:lvl4pPr>
            <a:lvl5pPr marL="1828289" indent="0">
              <a:buNone/>
              <a:defRPr sz="1600" b="1"/>
            </a:lvl5pPr>
            <a:lvl6pPr marL="2285361" indent="0">
              <a:buNone/>
              <a:defRPr sz="1600" b="1"/>
            </a:lvl6pPr>
            <a:lvl7pPr marL="2742433" indent="0">
              <a:buNone/>
              <a:defRPr sz="1600" b="1"/>
            </a:lvl7pPr>
            <a:lvl8pPr marL="3199505" indent="0">
              <a:buNone/>
              <a:defRPr sz="1600" b="1"/>
            </a:lvl8pPr>
            <a:lvl9pPr marL="3656577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2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2" indent="0">
              <a:buNone/>
              <a:defRPr sz="1900" b="1"/>
            </a:lvl2pPr>
            <a:lvl3pPr marL="914144" indent="0">
              <a:buNone/>
              <a:defRPr sz="1800" b="1"/>
            </a:lvl3pPr>
            <a:lvl4pPr marL="1371216" indent="0">
              <a:buNone/>
              <a:defRPr sz="1600" b="1"/>
            </a:lvl4pPr>
            <a:lvl5pPr marL="1828289" indent="0">
              <a:buNone/>
              <a:defRPr sz="1600" b="1"/>
            </a:lvl5pPr>
            <a:lvl6pPr marL="2285361" indent="0">
              <a:buNone/>
              <a:defRPr sz="1600" b="1"/>
            </a:lvl6pPr>
            <a:lvl7pPr marL="2742433" indent="0">
              <a:buNone/>
              <a:defRPr sz="1600" b="1"/>
            </a:lvl7pPr>
            <a:lvl8pPr marL="3199505" indent="0">
              <a:buNone/>
              <a:defRPr sz="1600" b="1"/>
            </a:lvl8pPr>
            <a:lvl9pPr marL="3656577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0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7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72" indent="0">
              <a:buNone/>
              <a:defRPr sz="1200"/>
            </a:lvl2pPr>
            <a:lvl3pPr marL="914144" indent="0">
              <a:buNone/>
              <a:defRPr sz="1000"/>
            </a:lvl3pPr>
            <a:lvl4pPr marL="1371216" indent="0">
              <a:buNone/>
              <a:defRPr sz="900"/>
            </a:lvl4pPr>
            <a:lvl5pPr marL="1828289" indent="0">
              <a:buNone/>
              <a:defRPr sz="900"/>
            </a:lvl5pPr>
            <a:lvl6pPr marL="2285361" indent="0">
              <a:buNone/>
              <a:defRPr sz="900"/>
            </a:lvl6pPr>
            <a:lvl7pPr marL="2742433" indent="0">
              <a:buNone/>
              <a:defRPr sz="900"/>
            </a:lvl7pPr>
            <a:lvl8pPr marL="3199505" indent="0">
              <a:buNone/>
              <a:defRPr sz="900"/>
            </a:lvl8pPr>
            <a:lvl9pPr marL="3656577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072" indent="0">
              <a:buNone/>
              <a:defRPr sz="2800"/>
            </a:lvl2pPr>
            <a:lvl3pPr marL="914144" indent="0">
              <a:buNone/>
              <a:defRPr sz="2400"/>
            </a:lvl3pPr>
            <a:lvl4pPr marL="1371216" indent="0">
              <a:buNone/>
              <a:defRPr sz="1900"/>
            </a:lvl4pPr>
            <a:lvl5pPr marL="1828289" indent="0">
              <a:buNone/>
              <a:defRPr sz="1900"/>
            </a:lvl5pPr>
            <a:lvl6pPr marL="2285361" indent="0">
              <a:buNone/>
              <a:defRPr sz="1900"/>
            </a:lvl6pPr>
            <a:lvl7pPr marL="2742433" indent="0">
              <a:buNone/>
              <a:defRPr sz="1900"/>
            </a:lvl7pPr>
            <a:lvl8pPr marL="3199505" indent="0">
              <a:buNone/>
              <a:defRPr sz="1900"/>
            </a:lvl8pPr>
            <a:lvl9pPr marL="365657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72" indent="0">
              <a:buNone/>
              <a:defRPr sz="1200"/>
            </a:lvl2pPr>
            <a:lvl3pPr marL="914144" indent="0">
              <a:buNone/>
              <a:defRPr sz="1000"/>
            </a:lvl3pPr>
            <a:lvl4pPr marL="1371216" indent="0">
              <a:buNone/>
              <a:defRPr sz="900"/>
            </a:lvl4pPr>
            <a:lvl5pPr marL="1828289" indent="0">
              <a:buNone/>
              <a:defRPr sz="900"/>
            </a:lvl5pPr>
            <a:lvl6pPr marL="2285361" indent="0">
              <a:buNone/>
              <a:defRPr sz="900"/>
            </a:lvl6pPr>
            <a:lvl7pPr marL="2742433" indent="0">
              <a:buNone/>
              <a:defRPr sz="900"/>
            </a:lvl7pPr>
            <a:lvl8pPr marL="3199505" indent="0">
              <a:buNone/>
              <a:defRPr sz="900"/>
            </a:lvl8pPr>
            <a:lvl9pPr marL="3656577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14" tIns="45707" rIns="91414" bIns="45707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14" tIns="45707" rIns="91414" bIns="45707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F8B5-E55E-4111-B234-B1BB757BB9B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4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4" indent="-342804" algn="l" defTabSz="914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42" indent="-285670" algn="l" defTabSz="9141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80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52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25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97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69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41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13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2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4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6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9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1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33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05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77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127593" y="2186673"/>
            <a:ext cx="1656184" cy="453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4" tIns="45707" rIns="91414" bIns="45707" rtlCol="0" anchor="ctr"/>
          <a:lstStyle/>
          <a:p>
            <a:pPr algn="ctr"/>
            <a:r>
              <a:rPr lang="en-US" sz="1600" b="1" dirty="0"/>
              <a:t>DynamicAdapter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628839" y="3723036"/>
            <a:ext cx="1599345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4" tIns="45707" rIns="91414" bIns="45707" rtlCol="0" anchor="ctr"/>
          <a:lstStyle/>
          <a:p>
            <a:pPr algn="ctr"/>
            <a:r>
              <a:rPr lang="en-US" sz="1600" dirty="0"/>
              <a:t>R</a:t>
            </a:r>
            <a:r>
              <a:rPr lang="en-US" sz="1600" dirty="0" smtClean="0"/>
              <a:t>oleFPGA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601201" y="949249"/>
            <a:ext cx="1626983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4" tIns="45707" rIns="91414" bIns="45707" rtlCol="0" anchor="ctr"/>
          <a:lstStyle/>
          <a:p>
            <a:pPr algn="ctr"/>
            <a:r>
              <a:rPr lang="en-US" sz="1600" dirty="0" err="1" smtClean="0"/>
              <a:t>ExcelGroup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628839" y="123478"/>
            <a:ext cx="1599345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4" tIns="45707" rIns="91414" bIns="45707" rtlCol="0" anchor="ctr"/>
          <a:lstStyle/>
          <a:p>
            <a:pPr algn="ctr"/>
            <a:r>
              <a:rPr lang="en-US" sz="1600" dirty="0" smtClean="0"/>
              <a:t>PimcaMachinery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163650" y="2520991"/>
            <a:ext cx="263472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4" tIns="45707" rIns="91414" bIns="45707" rtlCol="0" anchor="ctr"/>
          <a:lstStyle/>
          <a:p>
            <a:pPr algn="ctr"/>
            <a:r>
              <a:rPr lang="en-US" sz="1600" dirty="0" err="1" smtClean="0"/>
              <a:t>DynamicAdapterFPGA_Excel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163650" y="1823545"/>
            <a:ext cx="2612265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4" tIns="45707" rIns="91414" bIns="45707" rtlCol="0" anchor="ctr"/>
          <a:lstStyle/>
          <a:p>
            <a:pPr algn="ctr"/>
            <a:r>
              <a:rPr lang="en-US" sz="1600" dirty="0" smtClean="0"/>
              <a:t>DynamicAdapterFPGA_Pimca</a:t>
            </a:r>
            <a:endParaRPr lang="en-US" dirty="0"/>
          </a:p>
        </p:txBody>
      </p:sp>
      <p:cxnSp>
        <p:nvCxnSpPr>
          <p:cNvPr id="57" name="Connecteur droit 56"/>
          <p:cNvCxnSpPr>
            <a:stCxn id="78" idx="2"/>
            <a:endCxn id="77" idx="0"/>
          </p:cNvCxnSpPr>
          <p:nvPr/>
        </p:nvCxnSpPr>
        <p:spPr>
          <a:xfrm flipH="1">
            <a:off x="694091" y="699539"/>
            <a:ext cx="1660152" cy="14977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1670051" y="685907"/>
            <a:ext cx="1209253" cy="276973"/>
          </a:xfrm>
          <a:prstGeom prst="rect">
            <a:avLst/>
          </a:prstGeom>
          <a:noFill/>
        </p:spPr>
        <p:txBody>
          <a:bodyPr wrap="none" lIns="91414" tIns="45707" rIns="91414" bIns="45707" rtlCol="0">
            <a:spAutoFit/>
          </a:bodyPr>
          <a:lstStyle/>
          <a:p>
            <a:r>
              <a:rPr lang="en-US" sz="1200" b="1" dirty="0"/>
              <a:t>0..1           player</a:t>
            </a:r>
            <a:endParaRPr lang="en-US" sz="1200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400587" y="1949437"/>
            <a:ext cx="1473480" cy="276999"/>
          </a:xfrm>
          <a:prstGeom prst="rect">
            <a:avLst/>
          </a:prstGeom>
          <a:noFill/>
        </p:spPr>
        <p:txBody>
          <a:bodyPr wrap="none" lIns="91414" tIns="45707" rIns="91414" bIns="45707" rtlCol="0">
            <a:spAutoFit/>
          </a:bodyPr>
          <a:lstStyle/>
          <a:p>
            <a:r>
              <a:rPr lang="en-US" sz="1200" b="1" dirty="0"/>
              <a:t>*          playRelations</a:t>
            </a:r>
            <a:endParaRPr lang="en-US" sz="1200" b="1" dirty="0"/>
          </a:p>
        </p:txBody>
      </p:sp>
      <p:cxnSp>
        <p:nvCxnSpPr>
          <p:cNvPr id="60" name="Connecteur droit 59"/>
          <p:cNvCxnSpPr>
            <a:stCxn id="79" idx="0"/>
            <a:endCxn id="77" idx="2"/>
          </p:cNvCxnSpPr>
          <p:nvPr/>
        </p:nvCxnSpPr>
        <p:spPr>
          <a:xfrm flipH="1" flipV="1">
            <a:off x="694091" y="2629329"/>
            <a:ext cx="1660153" cy="10817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77" idx="3"/>
            <a:endCxn id="50" idx="1"/>
          </p:cNvCxnSpPr>
          <p:nvPr/>
        </p:nvCxnSpPr>
        <p:spPr>
          <a:xfrm flipV="1">
            <a:off x="1331640" y="2413304"/>
            <a:ext cx="795953" cy="1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1357949" y="2149671"/>
            <a:ext cx="683917" cy="278063"/>
          </a:xfrm>
          <a:prstGeom prst="rect">
            <a:avLst/>
          </a:prstGeom>
          <a:noFill/>
        </p:spPr>
        <p:txBody>
          <a:bodyPr wrap="none" lIns="91414" tIns="46787" rIns="91414" bIns="45707" rtlCol="0">
            <a:spAutoFit/>
          </a:bodyPr>
          <a:lstStyle/>
          <a:p>
            <a:pPr algn="ctr"/>
            <a:r>
              <a:rPr lang="en-US" sz="1200" b="1" dirty="0" smtClean="0"/>
              <a:t>adapter</a:t>
            </a:r>
            <a:endParaRPr lang="en-US" sz="1200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1779402" y="3507854"/>
            <a:ext cx="1064406" cy="276973"/>
          </a:xfrm>
          <a:prstGeom prst="rect">
            <a:avLst/>
          </a:prstGeom>
          <a:noFill/>
        </p:spPr>
        <p:txBody>
          <a:bodyPr wrap="none" lIns="91414" tIns="45707" rIns="91414" bIns="45707" rtlCol="0">
            <a:spAutoFit/>
          </a:bodyPr>
          <a:lstStyle/>
          <a:p>
            <a:r>
              <a:rPr lang="en-US" sz="1200" b="1" dirty="0"/>
              <a:t>0..1           role</a:t>
            </a:r>
            <a:endParaRPr lang="en-US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366950" y="2571750"/>
            <a:ext cx="1540754" cy="276973"/>
          </a:xfrm>
          <a:prstGeom prst="rect">
            <a:avLst/>
          </a:prstGeom>
        </p:spPr>
        <p:txBody>
          <a:bodyPr wrap="none" lIns="91414" tIns="45707" rIns="91414" bIns="45707">
            <a:spAutoFit/>
          </a:bodyPr>
          <a:lstStyle/>
          <a:p>
            <a:r>
              <a:rPr lang="en-US" sz="1200" b="1" dirty="0"/>
              <a:t>0..1         playRelation</a:t>
            </a:r>
            <a:endParaRPr lang="en-US" sz="1200" b="1" dirty="0"/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6264673" y="1381297"/>
            <a:ext cx="1483322" cy="369332"/>
          </a:xfrm>
          <a:prstGeom prst="straightConnector1">
            <a:avLst/>
          </a:prstGeom>
          <a:ln w="19050">
            <a:noFil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7308304" y="51469"/>
            <a:ext cx="1728191" cy="576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45707" rIns="0" bIns="45707" rtlCol="0" anchor="ctr"/>
          <a:lstStyle/>
          <a:p>
            <a:pPr algn="ctr"/>
            <a:r>
              <a:rPr lang="en-US" sz="1600" dirty="0" smtClean="0"/>
              <a:t>pimcaMachinery0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7544993" y="872345"/>
            <a:ext cx="1254811" cy="576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45707" rIns="0" bIns="45707" rtlCol="0" anchor="ctr"/>
          <a:lstStyle/>
          <a:p>
            <a:pPr algn="ctr"/>
            <a:r>
              <a:rPr lang="en-US" sz="1600" dirty="0"/>
              <a:t>e</a:t>
            </a:r>
            <a:r>
              <a:rPr lang="en-US" sz="1600" dirty="0" smtClean="0"/>
              <a:t>xcelGroup0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73" name="Connecteur droit avec flèche 72"/>
          <p:cNvCxnSpPr>
            <a:stCxn id="70" idx="2"/>
            <a:endCxn id="54" idx="3"/>
          </p:cNvCxnSpPr>
          <p:nvPr/>
        </p:nvCxnSpPr>
        <p:spPr>
          <a:xfrm flipH="1">
            <a:off x="6228184" y="339502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71" idx="2"/>
            <a:endCxn id="53" idx="3"/>
          </p:cNvCxnSpPr>
          <p:nvPr/>
        </p:nvCxnSpPr>
        <p:spPr>
          <a:xfrm flipH="1">
            <a:off x="6228184" y="1160378"/>
            <a:ext cx="1316809" cy="4895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6541" y="2197281"/>
            <a:ext cx="1275099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4" tIns="45707" rIns="91414" bIns="45707" rtlCol="0" anchor="ctr"/>
          <a:lstStyle/>
          <a:p>
            <a:pPr algn="ctr"/>
            <a:r>
              <a:rPr lang="en-US" sz="1600" b="1" dirty="0" smtClean="0"/>
              <a:t>PlayRelation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716693" y="267491"/>
            <a:ext cx="1275099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4" tIns="45707" rIns="91414" bIns="45707" rtlCol="0" anchor="ctr"/>
          <a:lstStyle/>
          <a:p>
            <a:pPr algn="ctr"/>
            <a:r>
              <a:rPr lang="en-US" sz="1600" b="1" dirty="0" smtClean="0"/>
              <a:t>Player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716694" y="3711100"/>
            <a:ext cx="1275099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4" tIns="45707" rIns="91414" bIns="45707" rtlCol="0" anchor="ctr"/>
          <a:lstStyle/>
          <a:p>
            <a:pPr algn="ctr"/>
            <a:r>
              <a:rPr lang="en-US" sz="1600" b="1" dirty="0" smtClean="0"/>
              <a:t>Role</a:t>
            </a:r>
            <a:endParaRPr lang="en-US" dirty="0"/>
          </a:p>
        </p:txBody>
      </p:sp>
      <p:cxnSp>
        <p:nvCxnSpPr>
          <p:cNvPr id="128" name="Connecteur droit 127"/>
          <p:cNvCxnSpPr/>
          <p:nvPr/>
        </p:nvCxnSpPr>
        <p:spPr>
          <a:xfrm>
            <a:off x="3923928" y="3624"/>
            <a:ext cx="72008" cy="5143500"/>
          </a:xfrm>
          <a:prstGeom prst="line">
            <a:avLst/>
          </a:prstGeom>
          <a:ln w="31750">
            <a:solidFill>
              <a:schemeClr val="dk1">
                <a:alpha val="80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>
            <a:stCxn id="54" idx="1"/>
          </p:cNvCxnSpPr>
          <p:nvPr/>
        </p:nvCxnSpPr>
        <p:spPr>
          <a:xfrm flipH="1">
            <a:off x="2991793" y="339502"/>
            <a:ext cx="1637046" cy="72005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>
            <a:stCxn id="53" idx="1"/>
            <a:endCxn id="78" idx="3"/>
          </p:cNvCxnSpPr>
          <p:nvPr/>
        </p:nvCxnSpPr>
        <p:spPr>
          <a:xfrm flipH="1" flipV="1">
            <a:off x="2991792" y="483515"/>
            <a:ext cx="1609409" cy="681758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>
            <a:stCxn id="56" idx="1"/>
            <a:endCxn id="50" idx="3"/>
          </p:cNvCxnSpPr>
          <p:nvPr/>
        </p:nvCxnSpPr>
        <p:spPr>
          <a:xfrm flipH="1">
            <a:off x="3783777" y="2039569"/>
            <a:ext cx="379873" cy="373735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>
            <a:stCxn id="55" idx="1"/>
            <a:endCxn id="50" idx="3"/>
          </p:cNvCxnSpPr>
          <p:nvPr/>
        </p:nvCxnSpPr>
        <p:spPr>
          <a:xfrm flipH="1" flipV="1">
            <a:off x="3783777" y="2413304"/>
            <a:ext cx="379873" cy="323711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>
            <a:stCxn id="52" idx="1"/>
            <a:endCxn id="79" idx="3"/>
          </p:cNvCxnSpPr>
          <p:nvPr/>
        </p:nvCxnSpPr>
        <p:spPr>
          <a:xfrm flipH="1" flipV="1">
            <a:off x="2991793" y="3927124"/>
            <a:ext cx="1637046" cy="1193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>
            <a:off x="6924837" y="-20538"/>
            <a:ext cx="72008" cy="5143500"/>
          </a:xfrm>
          <a:prstGeom prst="line">
            <a:avLst/>
          </a:prstGeom>
          <a:ln w="31750">
            <a:solidFill>
              <a:schemeClr val="dk1">
                <a:alpha val="80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/>
          <p:nvPr/>
        </p:nvCxnSpPr>
        <p:spPr>
          <a:xfrm flipH="1">
            <a:off x="79057" y="5000729"/>
            <a:ext cx="699138" cy="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ZoneTexte 188"/>
          <p:cNvSpPr txBox="1"/>
          <p:nvPr/>
        </p:nvSpPr>
        <p:spPr>
          <a:xfrm>
            <a:off x="755576" y="4825484"/>
            <a:ext cx="1235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: Conform to</a:t>
            </a:r>
            <a:endParaRPr lang="en-US" sz="1600" dirty="0"/>
          </a:p>
        </p:txBody>
      </p:sp>
      <p:sp>
        <p:nvSpPr>
          <p:cNvPr id="191" name="ZoneTexte 190"/>
          <p:cNvSpPr txBox="1"/>
          <p:nvPr/>
        </p:nvSpPr>
        <p:spPr>
          <a:xfrm>
            <a:off x="911210" y="4441667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Role4All model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" name="ZoneTexte 191"/>
          <p:cNvSpPr txBox="1"/>
          <p:nvPr/>
        </p:nvSpPr>
        <p:spPr>
          <a:xfrm>
            <a:off x="4709819" y="4486052"/>
            <a:ext cx="140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role model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" name="ZoneTexte 192"/>
          <p:cNvSpPr txBox="1"/>
          <p:nvPr/>
        </p:nvSpPr>
        <p:spPr>
          <a:xfrm>
            <a:off x="7634430" y="4486052"/>
            <a:ext cx="107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" name="Ellipse 193"/>
          <p:cNvSpPr/>
          <p:nvPr/>
        </p:nvSpPr>
        <p:spPr>
          <a:xfrm>
            <a:off x="7550960" y="2613379"/>
            <a:ext cx="1254811" cy="576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45707" rIns="0" bIns="45707" rtlCol="0" anchor="ctr"/>
          <a:lstStyle/>
          <a:p>
            <a:pPr algn="ctr"/>
            <a:r>
              <a:rPr lang="en-US" sz="1600" dirty="0" smtClean="0"/>
              <a:t>roleFPGA0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95" name="Ellipse 194"/>
          <p:cNvSpPr/>
          <p:nvPr/>
        </p:nvSpPr>
        <p:spPr>
          <a:xfrm>
            <a:off x="7565661" y="3255000"/>
            <a:ext cx="1254811" cy="576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45707" rIns="0" bIns="45707" rtlCol="0" anchor="ctr"/>
          <a:lstStyle/>
          <a:p>
            <a:pPr algn="ctr"/>
            <a:r>
              <a:rPr lang="en-US" sz="1600" dirty="0" smtClean="0"/>
              <a:t>roleFPGA0.1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7544465" y="3939901"/>
            <a:ext cx="1254811" cy="576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45707" rIns="0" bIns="45707" rtlCol="0" anchor="ctr"/>
          <a:lstStyle/>
          <a:p>
            <a:pPr algn="ctr"/>
            <a:r>
              <a:rPr lang="en-US" sz="1600" dirty="0" smtClean="0"/>
              <a:t>roleFPGA0.2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97" name="Connecteur droit avec flèche 196"/>
          <p:cNvCxnSpPr>
            <a:stCxn id="194" idx="2"/>
          </p:cNvCxnSpPr>
          <p:nvPr/>
        </p:nvCxnSpPr>
        <p:spPr>
          <a:xfrm flipH="1">
            <a:off x="6228185" y="2901412"/>
            <a:ext cx="1322775" cy="959189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>
            <a:stCxn id="195" idx="2"/>
            <a:endCxn id="52" idx="3"/>
          </p:cNvCxnSpPr>
          <p:nvPr/>
        </p:nvCxnSpPr>
        <p:spPr>
          <a:xfrm flipH="1">
            <a:off x="6228184" y="3543033"/>
            <a:ext cx="1337477" cy="396027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>
            <a:stCxn id="196" idx="2"/>
          </p:cNvCxnSpPr>
          <p:nvPr/>
        </p:nvCxnSpPr>
        <p:spPr>
          <a:xfrm flipH="1" flipV="1">
            <a:off x="6228185" y="4011068"/>
            <a:ext cx="1316280" cy="21686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1469716" y="2382491"/>
            <a:ext cx="460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 0..1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02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42</Words>
  <Application>Microsoft Office PowerPoint</Application>
  <PresentationFormat>Affichage à l'écran (16:9)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13</cp:revision>
  <dcterms:created xsi:type="dcterms:W3CDTF">2016-03-10T09:39:52Z</dcterms:created>
  <dcterms:modified xsi:type="dcterms:W3CDTF">2016-04-08T09:56:18Z</dcterms:modified>
</cp:coreProperties>
</file>