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21386800" cy="30243463"/>
  <p:notesSz cx="29819600" cy="42341800"/>
  <p:defaultTextStyle>
    <a:defPPr>
      <a:defRPr lang="fr-FR"/>
    </a:defPPr>
    <a:lvl1pPr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1pPr>
    <a:lvl2pPr marL="1474788" indent="-1017588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2pPr>
    <a:lvl3pPr marL="2949575" indent="-2035175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3pPr>
    <a:lvl4pPr marL="4424363" indent="-3052763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4pPr>
    <a:lvl5pPr marL="5899150" indent="-4070350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26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30D"/>
    <a:srgbClr val="E1B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496" autoAdjust="0"/>
  </p:normalViewPr>
  <p:slideViewPr>
    <p:cSldViewPr>
      <p:cViewPr>
        <p:scale>
          <a:sx n="400" d="100"/>
          <a:sy n="400" d="100"/>
        </p:scale>
        <p:origin x="26916" y="32862"/>
      </p:cViewPr>
      <p:guideLst>
        <p:guide orient="horz" pos="9526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6890873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A6EBDB58-02EB-4C67-8B0D-82EA3460AAC8}" type="datetimeFigureOut">
              <a:rPr lang="fr-FR"/>
              <a:pPr>
                <a:defRPr/>
              </a:pPr>
              <a:t>08/04/2016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96400" y="3175000"/>
            <a:ext cx="11226800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2349" tIns="206174" rIns="412349" bIns="206174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981960" y="20112355"/>
            <a:ext cx="23855680" cy="19053810"/>
          </a:xfrm>
          <a:prstGeom prst="rect">
            <a:avLst/>
          </a:prstGeom>
        </p:spPr>
        <p:txBody>
          <a:bodyPr vert="horz" lIns="412349" tIns="206174" rIns="412349" bIns="20617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16890873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0F875057-6A49-4432-8728-AD22D3AF30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4788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49575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4363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899150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7555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066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2577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088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logo Afi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19338"/>
            <a:ext cx="67373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4836792" y="29370604"/>
            <a:ext cx="14497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9502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rgbClr val="C00000"/>
                </a:solidFill>
                <a:latin typeface="+mn-lt"/>
              </a:rPr>
              <a:t>Séminaire Doctoral, Forum </a:t>
            </a:r>
            <a:r>
              <a:rPr lang="fr-FR" sz="3200" b="1" dirty="0" smtClean="0">
                <a:solidFill>
                  <a:srgbClr val="C00000"/>
                </a:solidFill>
                <a:latin typeface="+mn-lt"/>
              </a:rPr>
              <a:t>académie-Industrie AFIS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08020" y="619817"/>
            <a:ext cx="18178780" cy="1785950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49600" y="3192328"/>
            <a:ext cx="14970760" cy="2713901"/>
          </a:xfrm>
        </p:spPr>
        <p:txBody>
          <a:bodyPr>
            <a:normAutofit/>
          </a:bodyPr>
          <a:lstStyle>
            <a:lvl1pPr marL="0" indent="0" algn="l" defTabSz="2950220" eaLnBrk="1" fontAlgn="auto" hangingPunct="1">
              <a:spcAft>
                <a:spcPts val="0"/>
              </a:spcAft>
              <a:buFont typeface="Arial" pitchFamily="34" charset="0"/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0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8" name="Picture 2" descr="Logo INCOSE AFFILIA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776" y="27867147"/>
            <a:ext cx="2856784" cy="192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 descr="logo_ENSTA_Bretagn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96256" y="0"/>
            <a:ext cx="2238375" cy="2695575"/>
          </a:xfrm>
          <a:prstGeom prst="rect">
            <a:avLst/>
          </a:prstGeom>
        </p:spPr>
      </p:pic>
      <p:pic>
        <p:nvPicPr>
          <p:cNvPr id="15" name="Image 14" descr="ubs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96256" y="2808362"/>
            <a:ext cx="2088232" cy="2784309"/>
          </a:xfrm>
          <a:prstGeom prst="rect">
            <a:avLst/>
          </a:prstGeom>
        </p:spPr>
      </p:pic>
      <p:pic>
        <p:nvPicPr>
          <p:cNvPr id="16" name="Image 15" descr="Bloc_MarqueLong_Bleu 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24248" y="5400651"/>
            <a:ext cx="2380781" cy="1440160"/>
          </a:xfrm>
          <a:prstGeom prst="rect">
            <a:avLst/>
          </a:prstGeom>
        </p:spPr>
      </p:pic>
      <p:pic>
        <p:nvPicPr>
          <p:cNvPr id="17" name="Image 16" descr="regionBretagne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6256" y="7344867"/>
            <a:ext cx="1800200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455E6-B6A8-4BDA-AADD-0F8CFE422F0A}" type="datetimeFigureOut">
              <a:rPr lang="fr-FR"/>
              <a:pPr>
                <a:defRPr/>
              </a:pPr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490C0-B66A-4F5D-81A8-E9ED0AE048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505430" y="1211146"/>
            <a:ext cx="4812030" cy="2580495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9340" y="1211146"/>
            <a:ext cx="14079643" cy="2580495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9864B-412A-4759-86F4-DDA6E106967F}" type="datetimeFigureOut">
              <a:rPr lang="fr-FR"/>
              <a:pPr>
                <a:defRPr/>
              </a:pPr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9057C-752C-4E1E-95E4-CE144A12C0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6EEBE-D90E-4F6E-A8B5-F1BC92512B77}" type="datetimeFigureOut">
              <a:rPr lang="fr-FR"/>
              <a:pPr>
                <a:defRPr/>
              </a:pPr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59BB0-65A1-4D61-B645-06280C6E04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411" y="19434226"/>
            <a:ext cx="18178780" cy="6006688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411" y="12818474"/>
            <a:ext cx="18178780" cy="661575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2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533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04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55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06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B5034-D444-439C-8A5E-7CF53D8815E1}" type="datetimeFigureOut">
              <a:rPr lang="fr-FR"/>
              <a:pPr>
                <a:defRPr/>
              </a:pPr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D4645-FC26-482D-B3E2-46AB9235E9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340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71623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6D750-790C-4016-A560-FE7B219C271D}" type="datetimeFigureOut">
              <a:rPr lang="fr-FR"/>
              <a:pPr>
                <a:defRPr/>
              </a:pPr>
              <a:t>08/04/2016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7197-2E66-4983-B027-7764CFFF18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341" y="6769776"/>
            <a:ext cx="9449551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341" y="9591097"/>
            <a:ext cx="9449551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4200" y="6769776"/>
            <a:ext cx="945326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4200" y="9591097"/>
            <a:ext cx="9453262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B5429-369B-4AC7-A243-1E14C6EAAB3E}" type="datetimeFigureOut">
              <a:rPr lang="fr-FR"/>
              <a:pPr>
                <a:defRPr/>
              </a:pPr>
              <a:t>08/04/2016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7DB5-C118-4B48-A6E7-F80EB51D52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E8FAE-5202-4C07-AB57-206B9C78EC99}" type="datetimeFigureOut">
              <a:rPr lang="fr-FR"/>
              <a:pPr>
                <a:defRPr/>
              </a:pPr>
              <a:t>08/04/2016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85A7-80E8-48A6-A495-1C0D41BF8E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23DDE-1D3A-460C-9F06-FDDFEFF96497}" type="datetimeFigureOut">
              <a:rPr lang="fr-FR"/>
              <a:pPr>
                <a:defRPr/>
              </a:pPr>
              <a:t>08/04/2016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27494-91D1-461B-B5C1-F956A5459F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1" y="1204139"/>
            <a:ext cx="7036111" cy="512458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645" y="1204141"/>
            <a:ext cx="11955817" cy="25811959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341" y="6328727"/>
            <a:ext cx="7036111" cy="20687372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EB39-1162-441D-991F-AE9456620B94}" type="datetimeFigureOut">
              <a:rPr lang="fr-FR"/>
              <a:pPr>
                <a:defRPr/>
              </a:pPr>
              <a:t>08/04/2016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3D64-D9FF-47CC-A76E-88E66F1F9D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1962" y="21170426"/>
            <a:ext cx="12832080" cy="2499289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1962" y="2702308"/>
            <a:ext cx="12832080" cy="18146078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5110" indent="0">
              <a:buNone/>
              <a:defRPr sz="9000"/>
            </a:lvl2pPr>
            <a:lvl3pPr marL="2950220" indent="0">
              <a:buNone/>
              <a:defRPr sz="7700"/>
            </a:lvl3pPr>
            <a:lvl4pPr marL="4425330" indent="0">
              <a:buNone/>
              <a:defRPr sz="6500"/>
            </a:lvl4pPr>
            <a:lvl5pPr marL="5900440" indent="0">
              <a:buNone/>
              <a:defRPr sz="6500"/>
            </a:lvl5pPr>
            <a:lvl6pPr marL="7375550" indent="0">
              <a:buNone/>
              <a:defRPr sz="6500"/>
            </a:lvl6pPr>
            <a:lvl7pPr marL="8850660" indent="0">
              <a:buNone/>
              <a:defRPr sz="6500"/>
            </a:lvl7pPr>
            <a:lvl8pPr marL="10325771" indent="0">
              <a:buNone/>
              <a:defRPr sz="6500"/>
            </a:lvl8pPr>
            <a:lvl9pPr marL="11800881" indent="0">
              <a:buNone/>
              <a:defRPr sz="65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1962" y="23669715"/>
            <a:ext cx="12832080" cy="3549403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3CC9D-31B4-41E4-BB43-4DD5A1F5AA94}" type="datetimeFigureOut">
              <a:rPr lang="fr-FR"/>
              <a:pPr>
                <a:defRPr/>
              </a:pPr>
              <a:t>08/04/2016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9BEF4-EFF3-4BAB-8CB9-213870FAD2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69975" y="1211263"/>
            <a:ext cx="192468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69975" y="7056438"/>
            <a:ext cx="19246850" cy="1995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9975" y="28030488"/>
            <a:ext cx="4989513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l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DB4B3D-456E-4340-BA91-6EB8F1BA411E}" type="datetimeFigureOut">
              <a:rPr lang="fr-FR"/>
              <a:pPr>
                <a:defRPr/>
              </a:pPr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07263" y="28030488"/>
            <a:ext cx="6772275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ct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327313" y="28030488"/>
            <a:ext cx="4989512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6B000F-DAC7-4756-8E1A-1E470DCB3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2949575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4900" indent="-11049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5538" indent="-92075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7763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2550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7338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3105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821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332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43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11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22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533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044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555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066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577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088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 flipH="1">
            <a:off x="12320839" y="6768803"/>
            <a:ext cx="532800" cy="756718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e 3"/>
          <p:cNvGrpSpPr/>
          <p:nvPr/>
        </p:nvGrpSpPr>
        <p:grpSpPr>
          <a:xfrm>
            <a:off x="1383256" y="1391303"/>
            <a:ext cx="1545090" cy="2872686"/>
            <a:chOff x="1978461" y="588225"/>
            <a:chExt cx="2395249" cy="4404954"/>
          </a:xfrm>
        </p:grpSpPr>
        <p:grpSp>
          <p:nvGrpSpPr>
            <p:cNvPr id="5" name="Groupe 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" name="Groupe 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7" name="Groupe 6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8" name="Imag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9" name="ZoneTexte 18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2279761" y="2804951"/>
              <a:ext cx="655959" cy="1039250"/>
              <a:chOff x="777888" y="2175534"/>
              <a:chExt cx="1102352" cy="1746478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7" name="ZoneTexte 16"/>
              <p:cNvSpPr txBox="1"/>
              <p:nvPr/>
            </p:nvSpPr>
            <p:spPr>
              <a:xfrm>
                <a:off x="973226" y="3247871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9" name="Connecteur droit avec flèche 8"/>
            <p:cNvCxnSpPr>
              <a:stCxn id="20" idx="2"/>
              <a:endCxn id="1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9" idx="2"/>
              <a:endCxn id="20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endCxn id="2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" name="Groupe 12"/>
            <p:cNvGrpSpPr/>
            <p:nvPr/>
          </p:nvGrpSpPr>
          <p:grpSpPr>
            <a:xfrm>
              <a:off x="2128416" y="588225"/>
              <a:ext cx="2104102" cy="362905"/>
              <a:chOff x="2022687" y="1140081"/>
              <a:chExt cx="2104102" cy="362905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2135708" y="1149031"/>
                <a:ext cx="1913969" cy="353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A</a:t>
                </a:r>
                <a:endParaRPr lang="en-US" sz="900" dirty="0"/>
              </a:p>
            </p:txBody>
          </p:sp>
        </p:grpSp>
      </p:grpSp>
      <p:grpSp>
        <p:nvGrpSpPr>
          <p:cNvPr id="24" name="Groupe 23"/>
          <p:cNvGrpSpPr/>
          <p:nvPr/>
        </p:nvGrpSpPr>
        <p:grpSpPr>
          <a:xfrm>
            <a:off x="3183455" y="1400595"/>
            <a:ext cx="1545090" cy="2872686"/>
            <a:chOff x="1978461" y="588225"/>
            <a:chExt cx="2395249" cy="4404954"/>
          </a:xfrm>
        </p:grpSpPr>
        <p:grpSp>
          <p:nvGrpSpPr>
            <p:cNvPr id="25" name="Groupe 2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Imag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26" name="Groupe 2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Imag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27" name="Groupe 26"/>
            <p:cNvGrpSpPr/>
            <p:nvPr/>
          </p:nvGrpSpPr>
          <p:grpSpPr>
            <a:xfrm>
              <a:off x="2430992" y="1019310"/>
              <a:ext cx="1426904" cy="957154"/>
              <a:chOff x="1219645" y="2175534"/>
              <a:chExt cx="2623712" cy="1759960"/>
            </a:xfrm>
          </p:grpSpPr>
          <p:pic>
            <p:nvPicPr>
              <p:cNvPr id="38" name="Image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39" name="ZoneTexte 38"/>
              <p:cNvSpPr txBox="1"/>
              <p:nvPr/>
            </p:nvSpPr>
            <p:spPr>
              <a:xfrm>
                <a:off x="1219645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>
              <a:off x="2279761" y="2804951"/>
              <a:ext cx="655960" cy="1039807"/>
              <a:chOff x="777888" y="2175534"/>
              <a:chExt cx="1102352" cy="1747414"/>
            </a:xfrm>
          </p:grpSpPr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37" name="ZoneTexte 36"/>
              <p:cNvSpPr txBox="1"/>
              <p:nvPr/>
            </p:nvSpPr>
            <p:spPr>
              <a:xfrm>
                <a:off x="946530" y="3248807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29" name="Connecteur droit avec flèche 28"/>
            <p:cNvCxnSpPr>
              <a:stCxn id="40" idx="2"/>
              <a:endCxn id="3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39" idx="2"/>
              <a:endCxn id="40" idx="0"/>
            </p:cNvCxnSpPr>
            <p:nvPr/>
          </p:nvCxnSpPr>
          <p:spPr>
            <a:xfrm>
              <a:off x="3144445" y="1976465"/>
              <a:ext cx="483144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endCxn id="4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34" name="Rectangle à coins arrondis 3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2135708" y="1149031"/>
                <a:ext cx="1906514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B</a:t>
                </a:r>
                <a:endParaRPr lang="en-US" sz="900" dirty="0"/>
              </a:p>
            </p:txBody>
          </p:sp>
        </p:grpSp>
      </p:grpSp>
      <p:grpSp>
        <p:nvGrpSpPr>
          <p:cNvPr id="44" name="Groupe 43"/>
          <p:cNvGrpSpPr/>
          <p:nvPr/>
        </p:nvGrpSpPr>
        <p:grpSpPr>
          <a:xfrm>
            <a:off x="4983655" y="1385863"/>
            <a:ext cx="1545090" cy="2872686"/>
            <a:chOff x="1978461" y="588225"/>
            <a:chExt cx="2395249" cy="4404954"/>
          </a:xfrm>
        </p:grpSpPr>
        <p:grpSp>
          <p:nvGrpSpPr>
            <p:cNvPr id="45" name="Groupe 4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3" name="Image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46" name="Groupe 4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Image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47" name="Groupe 46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58" name="Imag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59" name="ZoneTexte 58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2241438" y="2804951"/>
              <a:ext cx="733581" cy="1039250"/>
              <a:chOff x="713485" y="2175534"/>
              <a:chExt cx="1232796" cy="1746478"/>
            </a:xfrm>
          </p:grpSpPr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57" name="ZoneTexte 56"/>
              <p:cNvSpPr txBox="1"/>
              <p:nvPr/>
            </p:nvSpPr>
            <p:spPr>
              <a:xfrm>
                <a:off x="713485" y="3247871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49" name="Connecteur droit avec flèche 48"/>
            <p:cNvCxnSpPr>
              <a:stCxn id="60" idx="2"/>
              <a:endCxn id="5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>
              <a:stCxn id="59" idx="2"/>
              <a:endCxn id="60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endCxn id="6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53" name="Groupe 5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54" name="Rectangle à coins arrondis 5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2135708" y="1149031"/>
                <a:ext cx="190402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C</a:t>
                </a:r>
                <a:endParaRPr lang="en-US" sz="900" dirty="0"/>
              </a:p>
            </p:txBody>
          </p:sp>
        </p:grpSp>
      </p:grpSp>
      <p:grpSp>
        <p:nvGrpSpPr>
          <p:cNvPr id="64" name="Groupe 63"/>
          <p:cNvGrpSpPr/>
          <p:nvPr/>
        </p:nvGrpSpPr>
        <p:grpSpPr>
          <a:xfrm>
            <a:off x="6783855" y="1391303"/>
            <a:ext cx="1545090" cy="2872686"/>
            <a:chOff x="1978461" y="588225"/>
            <a:chExt cx="2395249" cy="4404954"/>
          </a:xfrm>
        </p:grpSpPr>
        <p:grpSp>
          <p:nvGrpSpPr>
            <p:cNvPr id="65" name="Groupe 6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3" name="Image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6" name="Groupe 6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1" name="Image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7" name="Groupe 66"/>
            <p:cNvGrpSpPr/>
            <p:nvPr/>
          </p:nvGrpSpPr>
          <p:grpSpPr>
            <a:xfrm>
              <a:off x="2438114" y="1019310"/>
              <a:ext cx="1426904" cy="957154"/>
              <a:chOff x="1232740" y="2175534"/>
              <a:chExt cx="2623712" cy="1759960"/>
            </a:xfrm>
          </p:grpSpPr>
          <p:pic>
            <p:nvPicPr>
              <p:cNvPr id="78" name="Imag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79" name="ZoneTexte 78"/>
              <p:cNvSpPr txBox="1"/>
              <p:nvPr/>
            </p:nvSpPr>
            <p:spPr>
              <a:xfrm>
                <a:off x="1232740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68" name="Groupe 67"/>
            <p:cNvGrpSpPr/>
            <p:nvPr/>
          </p:nvGrpSpPr>
          <p:grpSpPr>
            <a:xfrm>
              <a:off x="2202140" y="2804951"/>
              <a:ext cx="733581" cy="1020273"/>
              <a:chOff x="647444" y="2175534"/>
              <a:chExt cx="1232796" cy="1714587"/>
            </a:xfrm>
          </p:grpSpPr>
          <p:pic>
            <p:nvPicPr>
              <p:cNvPr id="76" name="Image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77" name="ZoneTexte 76"/>
              <p:cNvSpPr txBox="1"/>
              <p:nvPr/>
            </p:nvSpPr>
            <p:spPr>
              <a:xfrm>
                <a:off x="647444" y="3215980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69" name="Connecteur droit avec flèche 68"/>
            <p:cNvCxnSpPr>
              <a:stCxn id="80" idx="2"/>
              <a:endCxn id="7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stCxn id="79" idx="2"/>
              <a:endCxn id="80" idx="0"/>
            </p:cNvCxnSpPr>
            <p:nvPr/>
          </p:nvCxnSpPr>
          <p:spPr>
            <a:xfrm>
              <a:off x="3151567" y="1976465"/>
              <a:ext cx="476022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endCxn id="8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74" name="Rectangle à coins arrondis 7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2135708" y="1149031"/>
                <a:ext cx="191893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D</a:t>
                </a:r>
                <a:endParaRPr lang="en-US" sz="900" dirty="0"/>
              </a:p>
            </p:txBody>
          </p:sp>
        </p:grpSp>
      </p:grpSp>
      <p:sp>
        <p:nvSpPr>
          <p:cNvPr id="84" name="Accolade fermante 83"/>
          <p:cNvSpPr/>
          <p:nvPr/>
        </p:nvSpPr>
        <p:spPr>
          <a:xfrm rot="5400000">
            <a:off x="4712436" y="763082"/>
            <a:ext cx="335282" cy="7162149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modsoc\idm_modsoc\documentation\docTravail\seancesTravail\cyber\Comsump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961" y="1994387"/>
            <a:ext cx="2890447" cy="130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5868864" y="9433099"/>
            <a:ext cx="4369467" cy="14401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Morphose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96856" y="6408763"/>
            <a:ext cx="4369467" cy="14401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Role4All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99516" y="576115"/>
            <a:ext cx="6929429" cy="72008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Pimca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274961" y="576115"/>
            <a:ext cx="2890447" cy="72008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Excel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4" name="Accolade fermante 93"/>
          <p:cNvSpPr/>
          <p:nvPr/>
        </p:nvSpPr>
        <p:spPr>
          <a:xfrm rot="5400000">
            <a:off x="10537895" y="2596446"/>
            <a:ext cx="306385" cy="3466524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e 94"/>
          <p:cNvGrpSpPr/>
          <p:nvPr/>
        </p:nvGrpSpPr>
        <p:grpSpPr>
          <a:xfrm>
            <a:off x="4596564" y="13031841"/>
            <a:ext cx="1545090" cy="2872686"/>
            <a:chOff x="1978461" y="588225"/>
            <a:chExt cx="2395249" cy="4404954"/>
          </a:xfrm>
        </p:grpSpPr>
        <p:grpSp>
          <p:nvGrpSpPr>
            <p:cNvPr id="96" name="Groupe 9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4" name="Imag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97" name="Groupe 9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2" name="Image 1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98" name="Groupe 97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09" name="Image 10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10" name="ZoneTexte 109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99" name="Groupe 98"/>
            <p:cNvGrpSpPr/>
            <p:nvPr/>
          </p:nvGrpSpPr>
          <p:grpSpPr>
            <a:xfrm>
              <a:off x="2279761" y="2804951"/>
              <a:ext cx="655959" cy="1039250"/>
              <a:chOff x="777888" y="2175534"/>
              <a:chExt cx="1102352" cy="1746478"/>
            </a:xfrm>
          </p:grpSpPr>
          <p:pic>
            <p:nvPicPr>
              <p:cNvPr id="107" name="Image 10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08" name="ZoneTexte 107"/>
              <p:cNvSpPr txBox="1"/>
              <p:nvPr/>
            </p:nvSpPr>
            <p:spPr>
              <a:xfrm>
                <a:off x="973226" y="3247871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100" name="Connecteur droit avec flèche 99"/>
            <p:cNvCxnSpPr>
              <a:stCxn id="111" idx="2"/>
              <a:endCxn id="10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110" idx="2"/>
              <a:endCxn id="111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>
              <a:endCxn id="11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/>
            <p:cNvGrpSpPr/>
            <p:nvPr/>
          </p:nvGrpSpPr>
          <p:grpSpPr>
            <a:xfrm>
              <a:off x="2128416" y="588225"/>
              <a:ext cx="2104102" cy="362905"/>
              <a:chOff x="2022687" y="1140081"/>
              <a:chExt cx="2104102" cy="362905"/>
            </a:xfrm>
          </p:grpSpPr>
          <p:sp>
            <p:nvSpPr>
              <p:cNvPr id="105" name="Rectangle à coins arrondis 10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ZoneTexte 105"/>
              <p:cNvSpPr txBox="1"/>
              <p:nvPr/>
            </p:nvSpPr>
            <p:spPr>
              <a:xfrm>
                <a:off x="2135708" y="1149031"/>
                <a:ext cx="1913969" cy="353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A</a:t>
                </a:r>
                <a:endParaRPr lang="en-US" sz="900" dirty="0"/>
              </a:p>
            </p:txBody>
          </p:sp>
        </p:grpSp>
      </p:grpSp>
      <p:grpSp>
        <p:nvGrpSpPr>
          <p:cNvPr id="115" name="Groupe 114"/>
          <p:cNvGrpSpPr/>
          <p:nvPr/>
        </p:nvGrpSpPr>
        <p:grpSpPr>
          <a:xfrm>
            <a:off x="6396763" y="13041133"/>
            <a:ext cx="1545090" cy="2872686"/>
            <a:chOff x="1978461" y="588225"/>
            <a:chExt cx="2395249" cy="4404954"/>
          </a:xfrm>
        </p:grpSpPr>
        <p:grpSp>
          <p:nvGrpSpPr>
            <p:cNvPr id="116" name="Groupe 11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4" name="Image 1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17" name="Groupe 11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2" name="Image 1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18" name="Groupe 117"/>
            <p:cNvGrpSpPr/>
            <p:nvPr/>
          </p:nvGrpSpPr>
          <p:grpSpPr>
            <a:xfrm>
              <a:off x="2430992" y="1019310"/>
              <a:ext cx="1426904" cy="957154"/>
              <a:chOff x="1219645" y="2175534"/>
              <a:chExt cx="2623712" cy="1759960"/>
            </a:xfrm>
          </p:grpSpPr>
          <p:pic>
            <p:nvPicPr>
              <p:cNvPr id="129" name="Image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30" name="ZoneTexte 129"/>
              <p:cNvSpPr txBox="1"/>
              <p:nvPr/>
            </p:nvSpPr>
            <p:spPr>
              <a:xfrm>
                <a:off x="1219645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119" name="Groupe 118"/>
            <p:cNvGrpSpPr/>
            <p:nvPr/>
          </p:nvGrpSpPr>
          <p:grpSpPr>
            <a:xfrm>
              <a:off x="2279761" y="2804951"/>
              <a:ext cx="655960" cy="1039807"/>
              <a:chOff x="777888" y="2175534"/>
              <a:chExt cx="1102352" cy="1747414"/>
            </a:xfrm>
          </p:grpSpPr>
          <p:pic>
            <p:nvPicPr>
              <p:cNvPr id="127" name="Image 1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28" name="ZoneTexte 127"/>
              <p:cNvSpPr txBox="1"/>
              <p:nvPr/>
            </p:nvSpPr>
            <p:spPr>
              <a:xfrm>
                <a:off x="946530" y="3248807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120" name="Connecteur droit avec flèche 119"/>
            <p:cNvCxnSpPr>
              <a:stCxn id="131" idx="2"/>
              <a:endCxn id="12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/>
            <p:cNvCxnSpPr>
              <a:stCxn id="130" idx="2"/>
              <a:endCxn id="131" idx="0"/>
            </p:cNvCxnSpPr>
            <p:nvPr/>
          </p:nvCxnSpPr>
          <p:spPr>
            <a:xfrm>
              <a:off x="3144445" y="1976465"/>
              <a:ext cx="483144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>
              <a:endCxn id="13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4" name="Groupe 12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25" name="Rectangle à coins arrondis 12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ZoneTexte 125"/>
              <p:cNvSpPr txBox="1"/>
              <p:nvPr/>
            </p:nvSpPr>
            <p:spPr>
              <a:xfrm>
                <a:off x="2135708" y="1149031"/>
                <a:ext cx="1906514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B</a:t>
                </a:r>
                <a:endParaRPr lang="en-US" sz="900" dirty="0"/>
              </a:p>
            </p:txBody>
          </p:sp>
        </p:grpSp>
      </p:grpSp>
      <p:grpSp>
        <p:nvGrpSpPr>
          <p:cNvPr id="135" name="Groupe 134"/>
          <p:cNvGrpSpPr/>
          <p:nvPr/>
        </p:nvGrpSpPr>
        <p:grpSpPr>
          <a:xfrm>
            <a:off x="8196963" y="13026401"/>
            <a:ext cx="1545090" cy="2872686"/>
            <a:chOff x="1978461" y="588225"/>
            <a:chExt cx="2395249" cy="4404954"/>
          </a:xfrm>
        </p:grpSpPr>
        <p:grpSp>
          <p:nvGrpSpPr>
            <p:cNvPr id="136" name="Groupe 13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4" name="Image 1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37" name="Groupe 13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2" name="Image 15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38" name="Groupe 137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49" name="Image 14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50" name="ZoneTexte 149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139" name="Groupe 138"/>
            <p:cNvGrpSpPr/>
            <p:nvPr/>
          </p:nvGrpSpPr>
          <p:grpSpPr>
            <a:xfrm>
              <a:off x="2241438" y="2804951"/>
              <a:ext cx="733581" cy="1039250"/>
              <a:chOff x="713485" y="2175534"/>
              <a:chExt cx="1232796" cy="1746478"/>
            </a:xfrm>
          </p:grpSpPr>
          <p:pic>
            <p:nvPicPr>
              <p:cNvPr id="147" name="Image 1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48" name="ZoneTexte 147"/>
              <p:cNvSpPr txBox="1"/>
              <p:nvPr/>
            </p:nvSpPr>
            <p:spPr>
              <a:xfrm>
                <a:off x="713485" y="3247871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140" name="Connecteur droit avec flèche 139"/>
            <p:cNvCxnSpPr>
              <a:stCxn id="151" idx="2"/>
              <a:endCxn id="14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avec flèche 140"/>
            <p:cNvCxnSpPr>
              <a:stCxn id="150" idx="2"/>
              <a:endCxn id="151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/>
            <p:cNvCxnSpPr>
              <a:endCxn id="15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45" name="Rectangle à coins arrondis 14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ZoneTexte 145"/>
              <p:cNvSpPr txBox="1"/>
              <p:nvPr/>
            </p:nvSpPr>
            <p:spPr>
              <a:xfrm>
                <a:off x="2135708" y="1149031"/>
                <a:ext cx="190402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C</a:t>
                </a:r>
                <a:endParaRPr lang="en-US" sz="900" dirty="0"/>
              </a:p>
            </p:txBody>
          </p:sp>
        </p:grpSp>
      </p:grpSp>
      <p:grpSp>
        <p:nvGrpSpPr>
          <p:cNvPr id="155" name="Groupe 154"/>
          <p:cNvGrpSpPr/>
          <p:nvPr/>
        </p:nvGrpSpPr>
        <p:grpSpPr>
          <a:xfrm>
            <a:off x="9997163" y="13031841"/>
            <a:ext cx="1545090" cy="2872686"/>
            <a:chOff x="1978461" y="588225"/>
            <a:chExt cx="2395249" cy="4404954"/>
          </a:xfrm>
        </p:grpSpPr>
        <p:grpSp>
          <p:nvGrpSpPr>
            <p:cNvPr id="156" name="Groupe 15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4" name="Image 1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57" name="Groupe 15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2" name="Image 1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58" name="Groupe 157"/>
            <p:cNvGrpSpPr/>
            <p:nvPr/>
          </p:nvGrpSpPr>
          <p:grpSpPr>
            <a:xfrm>
              <a:off x="2438114" y="1019310"/>
              <a:ext cx="1426904" cy="957154"/>
              <a:chOff x="1232740" y="2175534"/>
              <a:chExt cx="2623712" cy="1759960"/>
            </a:xfrm>
          </p:grpSpPr>
          <p:pic>
            <p:nvPicPr>
              <p:cNvPr id="169" name="Image 1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70" name="ZoneTexte 169"/>
              <p:cNvSpPr txBox="1"/>
              <p:nvPr/>
            </p:nvSpPr>
            <p:spPr>
              <a:xfrm>
                <a:off x="1232740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159" name="Groupe 158"/>
            <p:cNvGrpSpPr/>
            <p:nvPr/>
          </p:nvGrpSpPr>
          <p:grpSpPr>
            <a:xfrm>
              <a:off x="2202140" y="2804951"/>
              <a:ext cx="733581" cy="1020273"/>
              <a:chOff x="647444" y="2175534"/>
              <a:chExt cx="1232796" cy="1714587"/>
            </a:xfrm>
          </p:grpSpPr>
          <p:pic>
            <p:nvPicPr>
              <p:cNvPr id="167" name="Image 1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68" name="ZoneTexte 167"/>
              <p:cNvSpPr txBox="1"/>
              <p:nvPr/>
            </p:nvSpPr>
            <p:spPr>
              <a:xfrm>
                <a:off x="647444" y="3215980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160" name="Connecteur droit avec flèche 159"/>
            <p:cNvCxnSpPr>
              <a:stCxn id="171" idx="2"/>
              <a:endCxn id="16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avec flèche 160"/>
            <p:cNvCxnSpPr>
              <a:stCxn id="170" idx="2"/>
              <a:endCxn id="171" idx="0"/>
            </p:cNvCxnSpPr>
            <p:nvPr/>
          </p:nvCxnSpPr>
          <p:spPr>
            <a:xfrm>
              <a:off x="3151567" y="1976465"/>
              <a:ext cx="476022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avec flèche 161"/>
            <p:cNvCxnSpPr>
              <a:endCxn id="17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4" name="Groupe 16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65" name="Rectangle à coins arrondis 16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ZoneTexte 165"/>
              <p:cNvSpPr txBox="1"/>
              <p:nvPr/>
            </p:nvSpPr>
            <p:spPr>
              <a:xfrm>
                <a:off x="2135708" y="1149031"/>
                <a:ext cx="191893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D</a:t>
                </a:r>
                <a:endParaRPr lang="en-US" sz="900" dirty="0"/>
              </a:p>
            </p:txBody>
          </p:sp>
        </p:grpSp>
      </p:grpSp>
      <p:pic>
        <p:nvPicPr>
          <p:cNvPr id="175" name="Picture 2" descr="C:\Users\drouotba\Desktop\Poster\Crystal_Clear_action_appl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692" y="12711423"/>
            <a:ext cx="671094" cy="67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454" y="12743564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9" y="12694063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27" y="12713833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Accolade fermante 178"/>
          <p:cNvSpPr/>
          <p:nvPr/>
        </p:nvSpPr>
        <p:spPr>
          <a:xfrm rot="16200000">
            <a:off x="7880788" y="8931815"/>
            <a:ext cx="335282" cy="7162149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èche vers le bas 183"/>
          <p:cNvSpPr/>
          <p:nvPr/>
        </p:nvSpPr>
        <p:spPr>
          <a:xfrm>
            <a:off x="7560961" y="7848923"/>
            <a:ext cx="1042242" cy="1584176"/>
          </a:xfrm>
          <a:prstGeom prst="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867656" y="811779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" name="Flèche vers le bas 185"/>
          <p:cNvSpPr/>
          <p:nvPr/>
        </p:nvSpPr>
        <p:spPr>
          <a:xfrm>
            <a:off x="7525052" y="10873259"/>
            <a:ext cx="1042242" cy="1471989"/>
          </a:xfrm>
          <a:prstGeom prst="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867656" y="1108603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1332360" y="5190572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sz="2400" dirty="0" smtClean="0"/>
              <a:t>: Creation of role model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ZoneTexte 188"/>
          <p:cNvSpPr txBox="1"/>
          <p:nvPr/>
        </p:nvSpPr>
        <p:spPr>
          <a:xfrm>
            <a:off x="1332360" y="8117791"/>
            <a:ext cx="39469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dirty="0" smtClean="0"/>
              <a:t> : Formatting models and </a:t>
            </a:r>
          </a:p>
          <a:p>
            <a:r>
              <a:rPr lang="en-US" sz="2400" dirty="0" smtClean="0"/>
              <a:t>     data to a simulation tool</a:t>
            </a:r>
            <a:endParaRPr lang="en-US" sz="2000" dirty="0"/>
          </a:p>
        </p:txBody>
      </p:sp>
      <p:sp>
        <p:nvSpPr>
          <p:cNvPr id="190" name="ZoneTexte 189"/>
          <p:cNvSpPr txBox="1"/>
          <p:nvPr/>
        </p:nvSpPr>
        <p:spPr>
          <a:xfrm>
            <a:off x="1332360" y="11084966"/>
            <a:ext cx="406713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dirty="0" smtClean="0"/>
              <a:t>: Highlighted of the unlikely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hypotheses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6" name="Groupe 85"/>
          <p:cNvGrpSpPr/>
          <p:nvPr/>
        </p:nvGrpSpPr>
        <p:grpSpPr>
          <a:xfrm>
            <a:off x="9105193" y="4213411"/>
            <a:ext cx="1344211" cy="2408489"/>
            <a:chOff x="8949458" y="4222862"/>
            <a:chExt cx="1344211" cy="2408489"/>
          </a:xfrm>
        </p:grpSpPr>
        <p:grpSp>
          <p:nvGrpSpPr>
            <p:cNvPr id="2" name="Groupe 1"/>
            <p:cNvGrpSpPr/>
            <p:nvPr/>
          </p:nvGrpSpPr>
          <p:grpSpPr>
            <a:xfrm>
              <a:off x="9037607" y="4222862"/>
              <a:ext cx="1256062" cy="2408489"/>
              <a:chOff x="12013548" y="5402071"/>
              <a:chExt cx="1382789" cy="2637623"/>
            </a:xfrm>
          </p:grpSpPr>
          <p:sp>
            <p:nvSpPr>
              <p:cNvPr id="191" name="Flèche vers le bas 190"/>
              <p:cNvSpPr/>
              <p:nvPr/>
            </p:nvSpPr>
            <p:spPr>
              <a:xfrm rot="2661821">
                <a:off x="12013548" y="5736088"/>
                <a:ext cx="1003009" cy="2303606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93" name="Flèche vers le bas 192"/>
              <p:cNvSpPr/>
              <p:nvPr/>
            </p:nvSpPr>
            <p:spPr>
              <a:xfrm rot="13440000">
                <a:off x="12393328" y="5402071"/>
                <a:ext cx="1003009" cy="2189739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 rot="13440000">
              <a:off x="8949458" y="5839541"/>
              <a:ext cx="415267" cy="168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ZoneTexte 182"/>
          <p:cNvSpPr txBox="1"/>
          <p:nvPr/>
        </p:nvSpPr>
        <p:spPr>
          <a:xfrm>
            <a:off x="9572415" y="518632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4" name="Groupe 193"/>
          <p:cNvGrpSpPr/>
          <p:nvPr/>
        </p:nvGrpSpPr>
        <p:grpSpPr>
          <a:xfrm rot="5400000">
            <a:off x="5152193" y="4207767"/>
            <a:ext cx="1344211" cy="2408489"/>
            <a:chOff x="8949458" y="4222862"/>
            <a:chExt cx="1344211" cy="2408489"/>
          </a:xfrm>
        </p:grpSpPr>
        <p:grpSp>
          <p:nvGrpSpPr>
            <p:cNvPr id="195" name="Groupe 194"/>
            <p:cNvGrpSpPr/>
            <p:nvPr/>
          </p:nvGrpSpPr>
          <p:grpSpPr>
            <a:xfrm>
              <a:off x="9037607" y="4222862"/>
              <a:ext cx="1256062" cy="2408489"/>
              <a:chOff x="12013548" y="5402071"/>
              <a:chExt cx="1382789" cy="2637623"/>
            </a:xfrm>
          </p:grpSpPr>
          <p:sp>
            <p:nvSpPr>
              <p:cNvPr id="197" name="Flèche vers le bas 196"/>
              <p:cNvSpPr/>
              <p:nvPr/>
            </p:nvSpPr>
            <p:spPr>
              <a:xfrm rot="2661821">
                <a:off x="12013548" y="5736088"/>
                <a:ext cx="1003009" cy="2303606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98" name="Flèche vers le bas 197"/>
              <p:cNvSpPr/>
              <p:nvPr/>
            </p:nvSpPr>
            <p:spPr>
              <a:xfrm rot="13440000">
                <a:off x="12393328" y="5402071"/>
                <a:ext cx="1003009" cy="2189739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96" name="Rectangle 195"/>
            <p:cNvSpPr/>
            <p:nvPr/>
          </p:nvSpPr>
          <p:spPr>
            <a:xfrm rot="13440000">
              <a:off x="8949458" y="5839541"/>
              <a:ext cx="415267" cy="168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ZoneTexte 198"/>
          <p:cNvSpPr txBox="1"/>
          <p:nvPr/>
        </p:nvSpPr>
        <p:spPr>
          <a:xfrm>
            <a:off x="5652627" y="519057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Flèche vers le bas 199"/>
          <p:cNvSpPr/>
          <p:nvPr/>
        </p:nvSpPr>
        <p:spPr>
          <a:xfrm rot="5400000">
            <a:off x="11007787" y="5698499"/>
            <a:ext cx="1042242" cy="2649462"/>
          </a:xfrm>
          <a:prstGeom prst="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25" name="Rectangle 1024"/>
          <p:cNvSpPr/>
          <p:nvPr/>
        </p:nvSpPr>
        <p:spPr>
          <a:xfrm>
            <a:off x="12345977" y="7239760"/>
            <a:ext cx="482524" cy="72008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 rot="5400000" flipH="1">
            <a:off x="11935619" y="13433789"/>
            <a:ext cx="532801" cy="130323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2345977" y="13770371"/>
            <a:ext cx="482524" cy="72008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ZoneTexte 203"/>
          <p:cNvSpPr txBox="1"/>
          <p:nvPr/>
        </p:nvSpPr>
        <p:spPr>
          <a:xfrm>
            <a:off x="12394718" y="97019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13789744" y="8332581"/>
            <a:ext cx="50770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2400" dirty="0"/>
              <a:t>: </a:t>
            </a:r>
            <a:r>
              <a:rPr lang="en-US" sz="2400" dirty="0" smtClean="0"/>
              <a:t>Update the role model according</a:t>
            </a:r>
          </a:p>
          <a:p>
            <a:r>
              <a:rPr lang="en-US" sz="2400" dirty="0" smtClean="0"/>
              <a:t>    the likely hypotheses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1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121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UHP NANCY 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Jean-Philippe Schneider</dc:creator>
  <cp:lastModifiedBy>ensta</cp:lastModifiedBy>
  <cp:revision>113</cp:revision>
  <cp:lastPrinted>2015-12-04T09:07:07Z</cp:lastPrinted>
  <dcterms:created xsi:type="dcterms:W3CDTF">2007-06-19T13:29:34Z</dcterms:created>
  <dcterms:modified xsi:type="dcterms:W3CDTF">2016-04-08T09:58:33Z</dcterms:modified>
</cp:coreProperties>
</file>