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38" autoAdjust="0"/>
  </p:normalViewPr>
  <p:slideViewPr>
    <p:cSldViewPr>
      <p:cViewPr>
        <p:scale>
          <a:sx n="400" d="100"/>
          <a:sy n="400" d="100"/>
        </p:scale>
        <p:origin x="17364" y="24366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 flipH="1">
            <a:off x="12320839" y="6768803"/>
            <a:ext cx="532800" cy="756718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/>
          <p:cNvGrpSpPr/>
          <p:nvPr/>
        </p:nvGrpSpPr>
        <p:grpSpPr>
          <a:xfrm>
            <a:off x="1383256" y="1391303"/>
            <a:ext cx="1545090" cy="2872686"/>
            <a:chOff x="1978461" y="588225"/>
            <a:chExt cx="2395249" cy="4404954"/>
          </a:xfrm>
        </p:grpSpPr>
        <p:grpSp>
          <p:nvGrpSpPr>
            <p:cNvPr id="5" name="Groupe 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" name="Groupe 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7" name="Groupe 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9" name="ZoneTexte 1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9" name="Connecteur droit avec flèche 8"/>
            <p:cNvCxnSpPr>
              <a:stCxn id="20" idx="2"/>
              <a:endCxn id="1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9" idx="2"/>
              <a:endCxn id="2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2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3183455" y="1400595"/>
            <a:ext cx="1545090" cy="2872686"/>
            <a:chOff x="1978461" y="588225"/>
            <a:chExt cx="2395249" cy="4404954"/>
          </a:xfrm>
        </p:grpSpPr>
        <p:grpSp>
          <p:nvGrpSpPr>
            <p:cNvPr id="25" name="Groupe 2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6" name="Groupe 2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7" name="Groupe 26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39" name="ZoneTexte 38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29" name="Connecteur droit avec flèche 28"/>
            <p:cNvCxnSpPr>
              <a:stCxn id="40" idx="2"/>
              <a:endCxn id="3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39" idx="2"/>
              <a:endCxn id="40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4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4983655" y="1385863"/>
            <a:ext cx="1545090" cy="2872686"/>
            <a:chOff x="1978461" y="588225"/>
            <a:chExt cx="2395249" cy="4404954"/>
          </a:xfrm>
        </p:grpSpPr>
        <p:grpSp>
          <p:nvGrpSpPr>
            <p:cNvPr id="45" name="Groupe 4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7" name="Groupe 4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59" name="ZoneTexte 5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49" name="Connecteur droit avec flèche 48"/>
            <p:cNvCxnSpPr>
              <a:stCxn id="60" idx="2"/>
              <a:endCxn id="5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59" idx="2"/>
              <a:endCxn id="6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endCxn id="6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54" name="Rectangle à coins arrondis 5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64" name="Groupe 63"/>
          <p:cNvGrpSpPr/>
          <p:nvPr/>
        </p:nvGrpSpPr>
        <p:grpSpPr>
          <a:xfrm>
            <a:off x="6783855" y="1391303"/>
            <a:ext cx="1545090" cy="2872686"/>
            <a:chOff x="1978461" y="588225"/>
            <a:chExt cx="2395249" cy="4404954"/>
          </a:xfrm>
        </p:grpSpPr>
        <p:grpSp>
          <p:nvGrpSpPr>
            <p:cNvPr id="65" name="Groupe 6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6" name="Groupe 6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7" name="Groupe 66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78" name="Imag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79" name="ZoneTexte 78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77" name="ZoneTexte 76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69" name="Connecteur droit avec flèche 68"/>
            <p:cNvCxnSpPr>
              <a:stCxn id="80" idx="2"/>
              <a:endCxn id="7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stCxn id="79" idx="2"/>
              <a:endCxn id="80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endCxn id="8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74" name="Rectangle à coins arrondis 7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sp>
        <p:nvSpPr>
          <p:cNvPr id="84" name="Accolade fermante 83"/>
          <p:cNvSpPr/>
          <p:nvPr/>
        </p:nvSpPr>
        <p:spPr>
          <a:xfrm rot="5400000">
            <a:off x="4712436" y="763082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modsoc\idm_modsoc\documentation\docTravail\seancesTravail\cyber\Comsump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961" y="1994387"/>
            <a:ext cx="2890447" cy="13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868864" y="9433099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</a:rPr>
              <a:t>NewAge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96856" y="6408763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Role4All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99516" y="576115"/>
            <a:ext cx="6929429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Pimca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274961" y="576115"/>
            <a:ext cx="2890447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Excel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Accolade fermante 93"/>
          <p:cNvSpPr/>
          <p:nvPr/>
        </p:nvSpPr>
        <p:spPr>
          <a:xfrm rot="5400000">
            <a:off x="10537895" y="2596446"/>
            <a:ext cx="306385" cy="3466524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e 94"/>
          <p:cNvGrpSpPr/>
          <p:nvPr/>
        </p:nvGrpSpPr>
        <p:grpSpPr>
          <a:xfrm>
            <a:off x="4596564" y="13031841"/>
            <a:ext cx="1545090" cy="2872686"/>
            <a:chOff x="1978461" y="588225"/>
            <a:chExt cx="2395249" cy="4404954"/>
          </a:xfrm>
        </p:grpSpPr>
        <p:grpSp>
          <p:nvGrpSpPr>
            <p:cNvPr id="96" name="Groupe 9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7" name="Groupe 9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8" name="Groupe 9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09" name="Image 1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10" name="ZoneTexte 10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99" name="Groupe 98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07" name="Image 10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08" name="ZoneTexte 107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00" name="Connecteur droit avec flèche 99"/>
            <p:cNvCxnSpPr>
              <a:stCxn id="111" idx="2"/>
              <a:endCxn id="10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110" idx="2"/>
              <a:endCxn id="11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>
              <a:endCxn id="11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05" name="Rectangle à coins arrondis 10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115" name="Groupe 114"/>
          <p:cNvGrpSpPr/>
          <p:nvPr/>
        </p:nvGrpSpPr>
        <p:grpSpPr>
          <a:xfrm>
            <a:off x="6396763" y="13041133"/>
            <a:ext cx="1545090" cy="2872686"/>
            <a:chOff x="1978461" y="588225"/>
            <a:chExt cx="2395249" cy="4404954"/>
          </a:xfrm>
        </p:grpSpPr>
        <p:grpSp>
          <p:nvGrpSpPr>
            <p:cNvPr id="116" name="Groupe 11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" name="Image 1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7" name="Groupe 11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2" name="Imag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8" name="Groupe 117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129" name="Image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30" name="ZoneTexte 129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19" name="Groupe 118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127" name="Image 1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28" name="ZoneTexte 127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20" name="Connecteur droit avec flèche 119"/>
            <p:cNvCxnSpPr>
              <a:stCxn id="131" idx="2"/>
              <a:endCxn id="12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130" idx="2"/>
              <a:endCxn id="131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3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25" name="Rectangle à coins arrondis 12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135" name="Groupe 134"/>
          <p:cNvGrpSpPr/>
          <p:nvPr/>
        </p:nvGrpSpPr>
        <p:grpSpPr>
          <a:xfrm>
            <a:off x="8196963" y="13026401"/>
            <a:ext cx="1545090" cy="2872686"/>
            <a:chOff x="1978461" y="588225"/>
            <a:chExt cx="2395249" cy="4404954"/>
          </a:xfrm>
        </p:grpSpPr>
        <p:grpSp>
          <p:nvGrpSpPr>
            <p:cNvPr id="136" name="Groupe 13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4" name="Image 1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7" name="Groupe 13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2" name="Image 1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8" name="Groupe 13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49" name="Image 1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50" name="ZoneTexte 14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139" name="Groupe 138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147" name="Imag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48" name="ZoneTexte 147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40" name="Connecteur droit avec flèche 139"/>
            <p:cNvCxnSpPr>
              <a:stCxn id="151" idx="2"/>
              <a:endCxn id="14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/>
            <p:cNvCxnSpPr>
              <a:stCxn id="150" idx="2"/>
              <a:endCxn id="15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endCxn id="15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45" name="Rectangle à coins arrondis 14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155" name="Groupe 154"/>
          <p:cNvGrpSpPr/>
          <p:nvPr/>
        </p:nvGrpSpPr>
        <p:grpSpPr>
          <a:xfrm>
            <a:off x="9997163" y="13031841"/>
            <a:ext cx="1545090" cy="2872686"/>
            <a:chOff x="1978461" y="588225"/>
            <a:chExt cx="2395249" cy="4404954"/>
          </a:xfrm>
        </p:grpSpPr>
        <p:grpSp>
          <p:nvGrpSpPr>
            <p:cNvPr id="156" name="Groupe 15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4" name="Image 1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7" name="Groupe 15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2" name="Image 1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8" name="Groupe 157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169" name="Image 1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70" name="ZoneTexte 169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59" name="Groupe 158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167" name="Image 1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68" name="ZoneTexte 167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60" name="Connecteur droit avec flèche 159"/>
            <p:cNvCxnSpPr>
              <a:stCxn id="171" idx="2"/>
              <a:endCxn id="16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/>
            <p:cNvCxnSpPr>
              <a:stCxn id="170" idx="2"/>
              <a:endCxn id="171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avec flèche 161"/>
            <p:cNvCxnSpPr>
              <a:endCxn id="17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4" name="Groupe 16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65" name="Rectangle à coins arrondis 16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ZoneTexte 165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pic>
        <p:nvPicPr>
          <p:cNvPr id="175" name="Picture 2" descr="C:\Users\drouotba\Desktop\Poster\Crystal_Clear_action_appl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92" y="12711423"/>
            <a:ext cx="671094" cy="6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454" y="12743564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9" y="1269406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27" y="1271383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Accolade fermante 178"/>
          <p:cNvSpPr/>
          <p:nvPr/>
        </p:nvSpPr>
        <p:spPr>
          <a:xfrm rot="16200000">
            <a:off x="7880788" y="8931815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èche vers le bas 183"/>
          <p:cNvSpPr/>
          <p:nvPr/>
        </p:nvSpPr>
        <p:spPr>
          <a:xfrm>
            <a:off x="7560961" y="7848923"/>
            <a:ext cx="1042242" cy="1584176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867656" y="811779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Flèche vers le bas 185"/>
          <p:cNvSpPr/>
          <p:nvPr/>
        </p:nvSpPr>
        <p:spPr>
          <a:xfrm>
            <a:off x="7525052" y="10873259"/>
            <a:ext cx="1042242" cy="1471989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867656" y="1108603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1332360" y="5190572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2400" dirty="0" smtClean="0"/>
              <a:t>: Creation of role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1332360" y="8117791"/>
            <a:ext cx="39469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/>
              <a:t> : Formatting models and </a:t>
            </a:r>
          </a:p>
          <a:p>
            <a:r>
              <a:rPr lang="en-US" sz="2400" dirty="0" smtClean="0"/>
              <a:t>     data to a simulation tool</a:t>
            </a:r>
            <a:endParaRPr lang="en-US" sz="20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1332360" y="11084966"/>
            <a:ext cx="40671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 smtClean="0"/>
              <a:t>: Highlighted of the unlikely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hypotheses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9105193" y="4213411"/>
            <a:ext cx="1344211" cy="2408489"/>
            <a:chOff x="8949458" y="4222862"/>
            <a:chExt cx="1344211" cy="2408489"/>
          </a:xfrm>
        </p:grpSpPr>
        <p:grpSp>
          <p:nvGrpSpPr>
            <p:cNvPr id="2" name="Groupe 1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1" name="Flèche vers le bas 190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3" name="Flèche vers le bas 192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ZoneTexte 182"/>
          <p:cNvSpPr txBox="1"/>
          <p:nvPr/>
        </p:nvSpPr>
        <p:spPr>
          <a:xfrm>
            <a:off x="9572415" y="518632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" name="Groupe 193"/>
          <p:cNvGrpSpPr/>
          <p:nvPr/>
        </p:nvGrpSpPr>
        <p:grpSpPr>
          <a:xfrm rot="5400000">
            <a:off x="5152193" y="4207767"/>
            <a:ext cx="1344211" cy="2408489"/>
            <a:chOff x="8949458" y="4222862"/>
            <a:chExt cx="1344211" cy="2408489"/>
          </a:xfrm>
        </p:grpSpPr>
        <p:grpSp>
          <p:nvGrpSpPr>
            <p:cNvPr id="195" name="Groupe 194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7" name="Flèche vers le bas 196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8" name="Flèche vers le bas 197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ZoneTexte 198"/>
          <p:cNvSpPr txBox="1"/>
          <p:nvPr/>
        </p:nvSpPr>
        <p:spPr>
          <a:xfrm>
            <a:off x="5652627" y="519057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Flèche vers le bas 199"/>
          <p:cNvSpPr/>
          <p:nvPr/>
        </p:nvSpPr>
        <p:spPr>
          <a:xfrm rot="5400000">
            <a:off x="11007787" y="5698499"/>
            <a:ext cx="1042242" cy="2649462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12345977" y="7239760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5400000" flipH="1">
            <a:off x="11935619" y="13433789"/>
            <a:ext cx="532801" cy="130323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2345977" y="13770371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ZoneTexte 203"/>
          <p:cNvSpPr txBox="1"/>
          <p:nvPr/>
        </p:nvSpPr>
        <p:spPr>
          <a:xfrm>
            <a:off x="12394718" y="9701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3789744" y="8332581"/>
            <a:ext cx="50770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400" dirty="0"/>
              <a:t>: </a:t>
            </a:r>
            <a:r>
              <a:rPr lang="en-US" sz="2400" dirty="0" smtClean="0"/>
              <a:t>Update the role model according</a:t>
            </a:r>
          </a:p>
          <a:p>
            <a:r>
              <a:rPr lang="en-US" sz="2400" dirty="0" smtClean="0"/>
              <a:t>    the likely hypotheses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121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114</cp:revision>
  <cp:lastPrinted>2015-12-04T09:07:07Z</cp:lastPrinted>
  <dcterms:created xsi:type="dcterms:W3CDTF">2007-06-19T13:29:34Z</dcterms:created>
  <dcterms:modified xsi:type="dcterms:W3CDTF">2016-04-11T09:14:29Z</dcterms:modified>
</cp:coreProperties>
</file>