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06D6-51C5-4B5A-8820-C27038D71A33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9895-0342-403B-B263-6BA712EECF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1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06D6-51C5-4B5A-8820-C27038D71A33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9895-0342-403B-B263-6BA712EECF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06D6-51C5-4B5A-8820-C27038D71A33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9895-0342-403B-B263-6BA712EECF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0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06D6-51C5-4B5A-8820-C27038D71A33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9895-0342-403B-B263-6BA712EECF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7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06D6-51C5-4B5A-8820-C27038D71A33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9895-0342-403B-B263-6BA712EECF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7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06D6-51C5-4B5A-8820-C27038D71A33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9895-0342-403B-B263-6BA712EECF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06D6-51C5-4B5A-8820-C27038D71A33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9895-0342-403B-B263-6BA712EECF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06D6-51C5-4B5A-8820-C27038D71A33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9895-0342-403B-B263-6BA712EECF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5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06D6-51C5-4B5A-8820-C27038D71A33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9895-0342-403B-B263-6BA712EECF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3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06D6-51C5-4B5A-8820-C27038D71A33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9895-0342-403B-B263-6BA712EECF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0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06D6-51C5-4B5A-8820-C27038D71A33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9895-0342-403B-B263-6BA712EECF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7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306D6-51C5-4B5A-8820-C27038D71A33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89895-0342-403B-B263-6BA712EECF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2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506476"/>
            <a:ext cx="6286500" cy="5857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55677" y="2348879"/>
            <a:ext cx="108012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96117" y="2347835"/>
            <a:ext cx="1143653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00192" y="2348880"/>
            <a:ext cx="1258027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00161" y="566428"/>
            <a:ext cx="1179749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00192" y="566428"/>
            <a:ext cx="1179749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00161" y="5287838"/>
            <a:ext cx="1152126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10450" y="5287839"/>
            <a:ext cx="1152126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47664" y="4050357"/>
            <a:ext cx="12961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10252" y="4077072"/>
            <a:ext cx="131538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00192" y="4071380"/>
            <a:ext cx="131538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eur en angle 17"/>
          <p:cNvCxnSpPr/>
          <p:nvPr/>
        </p:nvCxnSpPr>
        <p:spPr>
          <a:xfrm rot="16200000" flipV="1">
            <a:off x="3220151" y="1486230"/>
            <a:ext cx="845303" cy="877908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en angle 19"/>
          <p:cNvCxnSpPr/>
          <p:nvPr/>
        </p:nvCxnSpPr>
        <p:spPr>
          <a:xfrm rot="5400000" flipH="1" flipV="1">
            <a:off x="2283525" y="1428557"/>
            <a:ext cx="846347" cy="994299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en angle 21"/>
          <p:cNvCxnSpPr>
            <a:endCxn id="9" idx="2"/>
          </p:cNvCxnSpPr>
          <p:nvPr/>
        </p:nvCxnSpPr>
        <p:spPr>
          <a:xfrm rot="16200000" flipV="1">
            <a:off x="6466894" y="1925705"/>
            <a:ext cx="846348" cy="1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stCxn id="12" idx="2"/>
            <a:endCxn id="10" idx="0"/>
          </p:cNvCxnSpPr>
          <p:nvPr/>
        </p:nvCxnSpPr>
        <p:spPr>
          <a:xfrm rot="16200000" flipH="1">
            <a:off x="2283264" y="4394877"/>
            <a:ext cx="805433" cy="980488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en angle 25"/>
          <p:cNvCxnSpPr>
            <a:stCxn id="13" idx="2"/>
            <a:endCxn id="10" idx="0"/>
          </p:cNvCxnSpPr>
          <p:nvPr/>
        </p:nvCxnSpPr>
        <p:spPr>
          <a:xfrm rot="5400000">
            <a:off x="3232725" y="4452620"/>
            <a:ext cx="778718" cy="891719"/>
          </a:xfrm>
          <a:prstGeom prst="bentConnector3">
            <a:avLst>
              <a:gd name="adj1" fmla="val 48165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/>
          <p:nvPr/>
        </p:nvCxnSpPr>
        <p:spPr>
          <a:xfrm rot="5400000">
            <a:off x="6500709" y="4898478"/>
            <a:ext cx="778719" cy="3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/>
          <p:nvPr/>
        </p:nvCxnSpPr>
        <p:spPr>
          <a:xfrm>
            <a:off x="251520" y="1060240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ZoneTexte 131"/>
          <p:cNvSpPr txBox="1"/>
          <p:nvPr/>
        </p:nvSpPr>
        <p:spPr>
          <a:xfrm>
            <a:off x="899592" y="836712"/>
            <a:ext cx="1331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Instance of</a:t>
            </a:r>
            <a:endParaRPr lang="en-US" dirty="0"/>
          </a:p>
        </p:txBody>
      </p:sp>
      <p:cxnSp>
        <p:nvCxnSpPr>
          <p:cNvPr id="3" name="Connecteur droit avec flèche 2"/>
          <p:cNvCxnSpPr>
            <a:stCxn id="12" idx="0"/>
          </p:cNvCxnSpPr>
          <p:nvPr/>
        </p:nvCxnSpPr>
        <p:spPr>
          <a:xfrm flipV="1">
            <a:off x="2195736" y="3283939"/>
            <a:ext cx="1" cy="7664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4067942" y="3304962"/>
            <a:ext cx="1" cy="7664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6897688" y="3283939"/>
            <a:ext cx="1" cy="7664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184653" y="3319998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[0..*]roles</a:t>
            </a:r>
            <a:endParaRPr lang="en-US" sz="900" dirty="0"/>
          </a:p>
        </p:txBody>
      </p:sp>
      <p:sp>
        <p:nvSpPr>
          <p:cNvPr id="31" name="ZoneTexte 30"/>
          <p:cNvSpPr txBox="1"/>
          <p:nvPr/>
        </p:nvSpPr>
        <p:spPr>
          <a:xfrm>
            <a:off x="4081757" y="3313583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[0..*]roles</a:t>
            </a:r>
            <a:endParaRPr lang="en-US" sz="900" dirty="0"/>
          </a:p>
        </p:txBody>
      </p:sp>
      <p:sp>
        <p:nvSpPr>
          <p:cNvPr id="32" name="ZoneTexte 31"/>
          <p:cNvSpPr txBox="1"/>
          <p:nvPr/>
        </p:nvSpPr>
        <p:spPr>
          <a:xfrm>
            <a:off x="6913835" y="3283939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[0..*]roles</a:t>
            </a:r>
            <a:endParaRPr lang="en-US" sz="900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4572000" y="2852936"/>
            <a:ext cx="17281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905258" y="2560325"/>
            <a:ext cx="1431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[0..*] </a:t>
            </a:r>
            <a:r>
              <a:rPr lang="en-US" sz="1100" b="1" dirty="0" err="1" smtClean="0"/>
              <a:t>containedRoles</a:t>
            </a:r>
            <a:endParaRPr lang="en-US" sz="1100" b="1" dirty="0"/>
          </a:p>
        </p:txBody>
      </p:sp>
      <p:sp>
        <p:nvSpPr>
          <p:cNvPr id="38" name="ZoneTexte 37"/>
          <p:cNvSpPr txBox="1"/>
          <p:nvPr/>
        </p:nvSpPr>
        <p:spPr>
          <a:xfrm>
            <a:off x="4508350" y="2861826"/>
            <a:ext cx="1431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[0..*] </a:t>
            </a:r>
            <a:r>
              <a:rPr lang="en-US" sz="1100" b="1" dirty="0" err="1" smtClean="0"/>
              <a:t>containedRoles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3033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23</Words>
  <Application>Microsoft Office PowerPoint</Application>
  <PresentationFormat>Affichage à l'écran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15</cp:revision>
  <dcterms:created xsi:type="dcterms:W3CDTF">2016-01-12T16:08:34Z</dcterms:created>
  <dcterms:modified xsi:type="dcterms:W3CDTF">2016-01-13T09:50:48Z</dcterms:modified>
</cp:coreProperties>
</file>