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B194-33B6-4ABB-821F-8882D458804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555776" y="332656"/>
            <a:ext cx="4104456" cy="3528392"/>
            <a:chOff x="2555776" y="332656"/>
            <a:chExt cx="4104456" cy="3528392"/>
          </a:xfrm>
        </p:grpSpPr>
        <p:grpSp>
          <p:nvGrpSpPr>
            <p:cNvPr id="17" name="Groupe 16"/>
            <p:cNvGrpSpPr/>
            <p:nvPr/>
          </p:nvGrpSpPr>
          <p:grpSpPr>
            <a:xfrm>
              <a:off x="2555776" y="332656"/>
              <a:ext cx="4104456" cy="3528392"/>
              <a:chOff x="2555776" y="332656"/>
              <a:chExt cx="4104456" cy="3528392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4608004" y="1556792"/>
                <a:ext cx="301686" cy="1152128"/>
                <a:chOff x="4608004" y="1556792"/>
                <a:chExt cx="301686" cy="1152128"/>
              </a:xfrm>
            </p:grpSpPr>
            <p:cxnSp>
              <p:nvCxnSpPr>
                <p:cNvPr id="7" name="Connecteur droit 6"/>
                <p:cNvCxnSpPr>
                  <a:stCxn id="4" idx="2"/>
                  <a:endCxn id="5" idx="0"/>
                </p:cNvCxnSpPr>
                <p:nvPr/>
              </p:nvCxnSpPr>
              <p:spPr>
                <a:xfrm>
                  <a:off x="4608004" y="1556792"/>
                  <a:ext cx="0" cy="1152128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ZoneTexte 7"/>
                <p:cNvSpPr txBox="1"/>
                <p:nvPr/>
              </p:nvSpPr>
              <p:spPr>
                <a:xfrm>
                  <a:off x="4608004" y="1556792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*</a:t>
                  </a:r>
                  <a:endParaRPr lang="en-US" dirty="0"/>
                </a:p>
              </p:txBody>
            </p:sp>
            <p:sp>
              <p:nvSpPr>
                <p:cNvPr id="9" name="ZoneTexte 8"/>
                <p:cNvSpPr txBox="1"/>
                <p:nvPr/>
              </p:nvSpPr>
              <p:spPr>
                <a:xfrm>
                  <a:off x="4608004" y="233958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5" name="Groupe 14"/>
              <p:cNvGrpSpPr/>
              <p:nvPr/>
            </p:nvGrpSpPr>
            <p:grpSpPr>
              <a:xfrm>
                <a:off x="2555776" y="332656"/>
                <a:ext cx="4104456" cy="1224136"/>
                <a:chOff x="2555776" y="332656"/>
                <a:chExt cx="4104456" cy="122413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555776" y="332656"/>
                  <a:ext cx="4104456" cy="12241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fr-F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Excel </a:t>
                  </a:r>
                  <a:r>
                    <a:rPr lang="fr-FR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workbook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ZoneTexte 9"/>
                <p:cNvSpPr txBox="1"/>
                <p:nvPr/>
              </p:nvSpPr>
              <p:spPr>
                <a:xfrm>
                  <a:off x="3904925" y="944724"/>
                  <a:ext cx="13789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/>
                    <a:t>n</a:t>
                  </a:r>
                  <a:r>
                    <a:rPr lang="fr-FR" smtClean="0"/>
                    <a:t>ame</a:t>
                  </a:r>
                  <a:r>
                    <a:rPr lang="fr-FR" dirty="0" smtClean="0"/>
                    <a:t>: String</a:t>
                  </a:r>
                  <a:endParaRPr lang="en-US" dirty="0"/>
                </a:p>
              </p:txBody>
            </p:sp>
          </p:grpSp>
          <p:grpSp>
            <p:nvGrpSpPr>
              <p:cNvPr id="14" name="Groupe 13"/>
              <p:cNvGrpSpPr/>
              <p:nvPr/>
            </p:nvGrpSpPr>
            <p:grpSpPr>
              <a:xfrm>
                <a:off x="3582620" y="2708920"/>
                <a:ext cx="2050767" cy="1152128"/>
                <a:chOff x="3817376" y="2708920"/>
                <a:chExt cx="2050767" cy="1152128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817376" y="2708920"/>
                  <a:ext cx="2050767" cy="11521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fr-F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Excel element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ZoneTexte 10"/>
                <p:cNvSpPr txBox="1"/>
                <p:nvPr/>
              </p:nvSpPr>
              <p:spPr>
                <a:xfrm>
                  <a:off x="4168632" y="3457058"/>
                  <a:ext cx="13482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value: String</a:t>
                  </a:r>
                  <a:endParaRPr lang="en-US" dirty="0"/>
                </a:p>
              </p:txBody>
            </p:sp>
          </p:grpSp>
        </p:grpSp>
        <p:sp>
          <p:nvSpPr>
            <p:cNvPr id="13" name="ZoneTexte 12"/>
            <p:cNvSpPr txBox="1"/>
            <p:nvPr/>
          </p:nvSpPr>
          <p:spPr>
            <a:xfrm>
              <a:off x="4027203" y="3125554"/>
              <a:ext cx="1161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key: String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6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6</cp:revision>
  <dcterms:created xsi:type="dcterms:W3CDTF">2015-12-09T10:13:06Z</dcterms:created>
  <dcterms:modified xsi:type="dcterms:W3CDTF">2015-12-09T10:41:29Z</dcterms:modified>
</cp:coreProperties>
</file>