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/>
          <p:cNvGrpSpPr/>
          <p:nvPr/>
        </p:nvGrpSpPr>
        <p:grpSpPr>
          <a:xfrm>
            <a:off x="356674" y="332656"/>
            <a:ext cx="8607814" cy="3105636"/>
            <a:chOff x="356674" y="332656"/>
            <a:chExt cx="8607814" cy="3105636"/>
          </a:xfrm>
        </p:grpSpPr>
        <p:sp>
          <p:nvSpPr>
            <p:cNvPr id="35" name="Ellipse 34"/>
            <p:cNvSpPr/>
            <p:nvPr/>
          </p:nvSpPr>
          <p:spPr>
            <a:xfrm>
              <a:off x="755576" y="332656"/>
              <a:ext cx="3096344" cy="936104"/>
            </a:xfrm>
            <a:prstGeom prst="ellipse">
              <a:avLst/>
            </a:prstGeom>
            <a:solidFill>
              <a:schemeClr val="accent1">
                <a:alpha val="1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RoleFPGA</a:t>
              </a:r>
              <a:r>
                <a:rPr lang="fr-FR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5472100" y="332656"/>
              <a:ext cx="3096344" cy="936104"/>
            </a:xfrm>
            <a:prstGeom prst="ellipse">
              <a:avLst/>
            </a:prstGeom>
            <a:solidFill>
              <a:schemeClr val="accent1">
                <a:alpha val="1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RolePC</a:t>
              </a:r>
              <a:r>
                <a:rPr lang="fr-FR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Connecteur droit avec flèche 37"/>
            <p:cNvCxnSpPr>
              <a:stCxn id="35" idx="4"/>
              <a:endCxn id="39" idx="0"/>
            </p:cNvCxnSpPr>
            <p:nvPr/>
          </p:nvCxnSpPr>
          <p:spPr>
            <a:xfrm flipH="1">
              <a:off x="1256774" y="1268760"/>
              <a:ext cx="1046974" cy="61499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56674" y="1883756"/>
              <a:ext cx="1800200" cy="648072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roleFPGA0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55776" y="1883756"/>
              <a:ext cx="1800200" cy="648072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roleFPGA1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48064" y="1883756"/>
              <a:ext cx="1800200" cy="648072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rolePC0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64288" y="1883756"/>
              <a:ext cx="1800200" cy="648072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rolePC1</a:t>
              </a:r>
              <a:endParaRPr lang="en-US" dirty="0"/>
            </a:p>
          </p:txBody>
        </p:sp>
        <p:cxnSp>
          <p:nvCxnSpPr>
            <p:cNvPr id="44" name="Connecteur droit avec flèche 43"/>
            <p:cNvCxnSpPr>
              <a:stCxn id="35" idx="4"/>
              <a:endCxn id="41" idx="0"/>
            </p:cNvCxnSpPr>
            <p:nvPr/>
          </p:nvCxnSpPr>
          <p:spPr>
            <a:xfrm>
              <a:off x="2303748" y="1268760"/>
              <a:ext cx="1152128" cy="61499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36" idx="4"/>
              <a:endCxn id="42" idx="0"/>
            </p:cNvCxnSpPr>
            <p:nvPr/>
          </p:nvCxnSpPr>
          <p:spPr>
            <a:xfrm flipH="1">
              <a:off x="6048164" y="1268760"/>
              <a:ext cx="972108" cy="61499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36" idx="4"/>
              <a:endCxn id="43" idx="0"/>
            </p:cNvCxnSpPr>
            <p:nvPr/>
          </p:nvCxnSpPr>
          <p:spPr>
            <a:xfrm>
              <a:off x="7020272" y="1268760"/>
              <a:ext cx="1044116" cy="61499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/>
            <p:cNvCxnSpPr/>
            <p:nvPr/>
          </p:nvCxnSpPr>
          <p:spPr>
            <a:xfrm>
              <a:off x="628363" y="3284984"/>
              <a:ext cx="614926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1295636" y="3068960"/>
              <a:ext cx="154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: instance of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6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18</cp:revision>
  <dcterms:created xsi:type="dcterms:W3CDTF">2015-12-09T10:13:06Z</dcterms:created>
  <dcterms:modified xsi:type="dcterms:W3CDTF">2015-12-09T18:06:37Z</dcterms:modified>
</cp:coreProperties>
</file>