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4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1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9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/>
          <p:cNvGrpSpPr/>
          <p:nvPr/>
        </p:nvGrpSpPr>
        <p:grpSpPr>
          <a:xfrm>
            <a:off x="-19242" y="0"/>
            <a:ext cx="9137825" cy="4437112"/>
            <a:chOff x="-19242" y="0"/>
            <a:chExt cx="9137825" cy="4437112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94" y="1075970"/>
              <a:ext cx="2030699" cy="865042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242" y="2950310"/>
              <a:ext cx="2160240" cy="916465"/>
            </a:xfrm>
            <a:prstGeom prst="rect">
              <a:avLst/>
            </a:prstGeom>
          </p:spPr>
        </p:pic>
        <p:cxnSp>
          <p:nvCxnSpPr>
            <p:cNvPr id="18" name="Connecteur droit 17"/>
            <p:cNvCxnSpPr/>
            <p:nvPr/>
          </p:nvCxnSpPr>
          <p:spPr>
            <a:xfrm>
              <a:off x="2339752" y="0"/>
              <a:ext cx="0" cy="443711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5148064" y="0"/>
              <a:ext cx="0" cy="443711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792" y="589200"/>
              <a:ext cx="2095793" cy="1838582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9765" y="2489251"/>
              <a:ext cx="2295846" cy="1838582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525" y="2594041"/>
              <a:ext cx="3820058" cy="1629002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674936"/>
              <a:ext cx="3701202" cy="1814315"/>
            </a:xfrm>
            <a:prstGeom prst="rect">
              <a:avLst/>
            </a:prstGeom>
          </p:spPr>
        </p:pic>
        <p:sp>
          <p:nvSpPr>
            <p:cNvPr id="29" name="ZoneTexte 28"/>
            <p:cNvSpPr txBox="1"/>
            <p:nvPr/>
          </p:nvSpPr>
          <p:spPr>
            <a:xfrm>
              <a:off x="743616" y="27384"/>
              <a:ext cx="665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Excel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3415161" y="45922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Json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6876027" y="45922"/>
              <a:ext cx="1065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Smalltalk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6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13</cp:revision>
  <dcterms:created xsi:type="dcterms:W3CDTF">2015-12-09T10:13:06Z</dcterms:created>
  <dcterms:modified xsi:type="dcterms:W3CDTF">2015-12-09T14:56:22Z</dcterms:modified>
</cp:coreProperties>
</file>