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6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4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1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9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3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3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198512" y="31316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endParaRPr lang="en-US" dirty="0"/>
          </a:p>
        </p:txBody>
      </p:sp>
      <p:grpSp>
        <p:nvGrpSpPr>
          <p:cNvPr id="15" name="Groupe 14"/>
          <p:cNvGrpSpPr/>
          <p:nvPr/>
        </p:nvGrpSpPr>
        <p:grpSpPr>
          <a:xfrm>
            <a:off x="2483768" y="598294"/>
            <a:ext cx="4104456" cy="796734"/>
            <a:chOff x="2553866" y="717413"/>
            <a:chExt cx="4104456" cy="796734"/>
          </a:xfrm>
        </p:grpSpPr>
        <p:sp>
          <p:nvSpPr>
            <p:cNvPr id="4" name="Rectangle 3"/>
            <p:cNvSpPr/>
            <p:nvPr/>
          </p:nvSpPr>
          <p:spPr>
            <a:xfrm>
              <a:off x="2553866" y="717413"/>
              <a:ext cx="4104456" cy="7967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fr-F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ExcelElement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095377" y="1050760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id: String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4716016" y="2882104"/>
            <a:ext cx="1800200" cy="1771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ExcelCell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991634" y="3923764"/>
            <a:ext cx="134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value: String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5039719" y="3212976"/>
            <a:ext cx="133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row: Integer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4775610" y="3573016"/>
            <a:ext cx="16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column: Integer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4415934" y="31003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endParaRPr lang="en-US" dirty="0"/>
          </a:p>
        </p:txBody>
      </p:sp>
      <p:cxnSp>
        <p:nvCxnSpPr>
          <p:cNvPr id="33" name="Connecteur en angle 32"/>
          <p:cNvCxnSpPr>
            <a:stCxn id="5" idx="0"/>
            <a:endCxn id="4" idx="2"/>
          </p:cNvCxnSpPr>
          <p:nvPr/>
        </p:nvCxnSpPr>
        <p:spPr>
          <a:xfrm rot="16200000" flipV="1">
            <a:off x="4332518" y="1598506"/>
            <a:ext cx="1487076" cy="108012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99456" y="2882656"/>
            <a:ext cx="1800200" cy="12257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ExcelWorkbook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312776" y="321297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name: String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489809" y="2882656"/>
            <a:ext cx="1368152" cy="1225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ExcelSheet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2483768" y="321297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name: String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501483" y="2884294"/>
            <a:ext cx="1501416" cy="123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ExcelGroup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7564412" y="3275692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name: String</a:t>
            </a:r>
            <a:endParaRPr lang="en-US" dirty="0"/>
          </a:p>
        </p:txBody>
      </p:sp>
      <p:cxnSp>
        <p:nvCxnSpPr>
          <p:cNvPr id="96" name="Connecteur en angle 95"/>
          <p:cNvCxnSpPr>
            <a:stCxn id="72" idx="0"/>
            <a:endCxn id="4" idx="2"/>
          </p:cNvCxnSpPr>
          <p:nvPr/>
        </p:nvCxnSpPr>
        <p:spPr>
          <a:xfrm rot="5400000" flipH="1" flipV="1">
            <a:off x="3111126" y="1457787"/>
            <a:ext cx="1487628" cy="136211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Connecteur en angle 98"/>
          <p:cNvCxnSpPr>
            <a:stCxn id="70" idx="0"/>
            <a:endCxn id="4" idx="2"/>
          </p:cNvCxnSpPr>
          <p:nvPr/>
        </p:nvCxnSpPr>
        <p:spPr>
          <a:xfrm rot="5400000" flipH="1" flipV="1">
            <a:off x="2023962" y="370622"/>
            <a:ext cx="1487628" cy="353644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Connecteur en angle 101"/>
          <p:cNvCxnSpPr>
            <a:stCxn id="76" idx="0"/>
            <a:endCxn id="4" idx="2"/>
          </p:cNvCxnSpPr>
          <p:nvPr/>
        </p:nvCxnSpPr>
        <p:spPr>
          <a:xfrm rot="16200000" flipV="1">
            <a:off x="5649461" y="281563"/>
            <a:ext cx="1489266" cy="371619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>
            <a:stCxn id="76" idx="1"/>
          </p:cNvCxnSpPr>
          <p:nvPr/>
        </p:nvCxnSpPr>
        <p:spPr>
          <a:xfrm flipH="1">
            <a:off x="6493371" y="3501008"/>
            <a:ext cx="1008112" cy="134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>
            <a:stCxn id="72" idx="3"/>
          </p:cNvCxnSpPr>
          <p:nvPr/>
        </p:nvCxnSpPr>
        <p:spPr>
          <a:xfrm flipV="1">
            <a:off x="3857961" y="3495542"/>
            <a:ext cx="858055" cy="1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>
            <a:stCxn id="70" idx="3"/>
            <a:endCxn id="72" idx="1"/>
          </p:cNvCxnSpPr>
          <p:nvPr/>
        </p:nvCxnSpPr>
        <p:spPr>
          <a:xfrm>
            <a:off x="1899656" y="3495543"/>
            <a:ext cx="590153" cy="0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ZoneTexte 147"/>
          <p:cNvSpPr txBox="1"/>
          <p:nvPr/>
        </p:nvSpPr>
        <p:spPr>
          <a:xfrm>
            <a:off x="6516216" y="31316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endParaRPr lang="en-US" dirty="0"/>
          </a:p>
        </p:txBody>
      </p:sp>
      <p:sp>
        <p:nvSpPr>
          <p:cNvPr id="149" name="ZoneTexte 148"/>
          <p:cNvSpPr txBox="1"/>
          <p:nvPr/>
        </p:nvSpPr>
        <p:spPr>
          <a:xfrm>
            <a:off x="7224246" y="31003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endParaRPr lang="en-US" dirty="0"/>
          </a:p>
        </p:txBody>
      </p:sp>
      <p:grpSp>
        <p:nvGrpSpPr>
          <p:cNvPr id="177" name="Groupe 176"/>
          <p:cNvGrpSpPr/>
          <p:nvPr/>
        </p:nvGrpSpPr>
        <p:grpSpPr>
          <a:xfrm>
            <a:off x="312775" y="713602"/>
            <a:ext cx="2068967" cy="915198"/>
            <a:chOff x="312775" y="209546"/>
            <a:chExt cx="2068967" cy="915198"/>
          </a:xfrm>
        </p:grpSpPr>
        <p:cxnSp>
          <p:nvCxnSpPr>
            <p:cNvPr id="167" name="Connecteur droit avec flèche 166"/>
            <p:cNvCxnSpPr/>
            <p:nvPr/>
          </p:nvCxnSpPr>
          <p:spPr>
            <a:xfrm flipV="1">
              <a:off x="312775" y="994995"/>
              <a:ext cx="590153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Connecteur droit avec flèche 170"/>
            <p:cNvCxnSpPr/>
            <p:nvPr/>
          </p:nvCxnSpPr>
          <p:spPr>
            <a:xfrm flipV="1">
              <a:off x="312776" y="631721"/>
              <a:ext cx="590153" cy="1"/>
            </a:xfrm>
            <a:prstGeom prst="straightConnector1">
              <a:avLst/>
            </a:prstGeom>
            <a:ln>
              <a:headEnd type="diamond" w="lg" len="lg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" name="Connecteur droit avec flèche 171"/>
            <p:cNvCxnSpPr/>
            <p:nvPr/>
          </p:nvCxnSpPr>
          <p:spPr>
            <a:xfrm flipV="1">
              <a:off x="312776" y="332656"/>
              <a:ext cx="590153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Rectangle 1"/>
            <p:cNvSpPr>
              <a:spLocks noChangeArrowheads="1"/>
            </p:cNvSpPr>
            <p:nvPr/>
          </p:nvSpPr>
          <p:spPr bwMode="auto">
            <a:xfrm>
              <a:off x="1050102" y="209546"/>
              <a:ext cx="1331640" cy="2462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212121"/>
                  </a:solidFill>
                  <a:effectLst/>
                  <a:cs typeface="Arial" pitchFamily="34" charset="0"/>
                </a:rPr>
                <a:t>inheritance</a:t>
              </a:r>
              <a:r>
                <a:rPr kumimoji="0" lang="en-US" altLang="en-US" sz="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75" name="Rectangle 1"/>
            <p:cNvSpPr>
              <a:spLocks noChangeArrowheads="1"/>
            </p:cNvSpPr>
            <p:nvPr/>
          </p:nvSpPr>
          <p:spPr bwMode="auto">
            <a:xfrm>
              <a:off x="1025860" y="518483"/>
              <a:ext cx="1331640" cy="2462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212121"/>
                  </a:solidFill>
                  <a:cs typeface="Arial" pitchFamily="34" charset="0"/>
                </a:rPr>
                <a:t>composition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76" name="Rectangle 1"/>
            <p:cNvSpPr>
              <a:spLocks noChangeArrowheads="1"/>
            </p:cNvSpPr>
            <p:nvPr/>
          </p:nvSpPr>
          <p:spPr bwMode="auto">
            <a:xfrm>
              <a:off x="1038717" y="878523"/>
              <a:ext cx="1331640" cy="2462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212121"/>
                  </a:solidFill>
                  <a:effectLst/>
                  <a:cs typeface="Arial" pitchFamily="34" charset="0"/>
                </a:rPr>
                <a:t>reference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627784" y="3573016"/>
            <a:ext cx="1023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cells</a:t>
            </a:r>
            <a:r>
              <a:rPr lang="fr-FR" dirty="0"/>
              <a:t>: List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51520" y="3635732"/>
            <a:ext cx="1222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sheets: </a:t>
            </a:r>
            <a:r>
              <a:rPr lang="fr-FR" dirty="0"/>
              <a:t>List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955095" y="4283804"/>
            <a:ext cx="1254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groups: </a:t>
            </a:r>
            <a:r>
              <a:rPr lang="fr-FR" dirty="0"/>
              <a:t>List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740352" y="3627596"/>
            <a:ext cx="1023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cells</a:t>
            </a:r>
            <a:r>
              <a:rPr lang="fr-FR" dirty="0"/>
              <a:t>: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45</Words>
  <Application>Microsoft Office PowerPoint</Application>
  <PresentationFormat>Affichage à l'écran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20</cp:revision>
  <dcterms:created xsi:type="dcterms:W3CDTF">2015-12-09T10:13:06Z</dcterms:created>
  <dcterms:modified xsi:type="dcterms:W3CDTF">2016-01-06T16:46:56Z</dcterms:modified>
</cp:coreProperties>
</file>