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1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B194-33B6-4ABB-821F-8882D458804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/>
          <p:cNvCxnSpPr/>
          <p:nvPr/>
        </p:nvCxnSpPr>
        <p:spPr>
          <a:xfrm>
            <a:off x="2339752" y="0"/>
            <a:ext cx="0" cy="386104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148064" y="0"/>
            <a:ext cx="0" cy="386104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43616" y="27384"/>
            <a:ext cx="6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415161" y="4592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6876027" y="45922"/>
            <a:ext cx="10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Smalltalk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" y="1465972"/>
            <a:ext cx="2016224" cy="97977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23" y="674935"/>
            <a:ext cx="2105319" cy="263879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6375"/>
            <a:ext cx="3600400" cy="33846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76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18</cp:revision>
  <dcterms:created xsi:type="dcterms:W3CDTF">2015-12-09T10:13:06Z</dcterms:created>
  <dcterms:modified xsi:type="dcterms:W3CDTF">2016-01-07T11:11:35Z</dcterms:modified>
</cp:coreProperties>
</file>