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483768" y="598294"/>
            <a:ext cx="4104456" cy="796734"/>
            <a:chOff x="2553866" y="717413"/>
            <a:chExt cx="4104456" cy="796734"/>
          </a:xfrm>
        </p:grpSpPr>
        <p:sp>
          <p:nvSpPr>
            <p:cNvPr id="4" name="Rectangle 3"/>
            <p:cNvSpPr/>
            <p:nvPr/>
          </p:nvSpPr>
          <p:spPr>
            <a:xfrm>
              <a:off x="2553866" y="717413"/>
              <a:ext cx="4104456" cy="7967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PimcaNamedElement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449592" y="1078942"/>
              <a:ext cx="21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elementName</a:t>
              </a:r>
              <a:r>
                <a:rPr lang="fr-FR" dirty="0"/>
                <a:t>: </a:t>
              </a:r>
              <a:r>
                <a:rPr lang="fr-FR" dirty="0" smtClean="0"/>
                <a:t>String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92770" y="1958362"/>
            <a:ext cx="3239172" cy="1771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PimcaPieceOfKnowledge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58589" y="2894466"/>
            <a:ext cx="16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incomings</a:t>
            </a:r>
            <a:r>
              <a:rPr lang="fr-FR" dirty="0"/>
              <a:t> : </a:t>
            </a:r>
            <a:r>
              <a:rPr lang="fr-FR" dirty="0" smtClean="0"/>
              <a:t>List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921058" y="2474546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elementId</a:t>
            </a:r>
            <a:r>
              <a:rPr lang="fr-FR" dirty="0"/>
              <a:t> : </a:t>
            </a:r>
            <a:r>
              <a:rPr lang="fr-FR" dirty="0" smtClean="0"/>
              <a:t>Integer</a:t>
            </a:r>
            <a:endParaRPr lang="en-US" dirty="0"/>
          </a:p>
        </p:txBody>
      </p:sp>
      <p:cxnSp>
        <p:nvCxnSpPr>
          <p:cNvPr id="33" name="Connecteur en angle 32"/>
          <p:cNvCxnSpPr>
            <a:stCxn id="5" idx="0"/>
            <a:endCxn id="4" idx="2"/>
          </p:cNvCxnSpPr>
          <p:nvPr/>
        </p:nvCxnSpPr>
        <p:spPr>
          <a:xfrm rot="5400000" flipH="1" flipV="1">
            <a:off x="2942509" y="364875"/>
            <a:ext cx="563334" cy="262364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32040" y="1958362"/>
            <a:ext cx="4102910" cy="123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PimcaRelation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02393" y="2390410"/>
            <a:ext cx="32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source </a:t>
            </a:r>
            <a:r>
              <a:rPr lang="fr-FR"/>
              <a:t>: </a:t>
            </a:r>
            <a:r>
              <a:rPr lang="fr-FR" dirty="0" err="1"/>
              <a:t>PimcaPieceOfKnowledge</a:t>
            </a:r>
            <a:endParaRPr lang="en-US" dirty="0"/>
          </a:p>
        </p:txBody>
      </p:sp>
      <p:cxnSp>
        <p:nvCxnSpPr>
          <p:cNvPr id="102" name="Connecteur en angle 101"/>
          <p:cNvCxnSpPr>
            <a:stCxn id="76" idx="0"/>
            <a:endCxn id="4" idx="2"/>
          </p:cNvCxnSpPr>
          <p:nvPr/>
        </p:nvCxnSpPr>
        <p:spPr>
          <a:xfrm rot="16200000" flipV="1">
            <a:off x="5478079" y="452945"/>
            <a:ext cx="563334" cy="244749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7" name="Groupe 176"/>
          <p:cNvGrpSpPr/>
          <p:nvPr/>
        </p:nvGrpSpPr>
        <p:grpSpPr>
          <a:xfrm>
            <a:off x="312775" y="713602"/>
            <a:ext cx="2068967" cy="915198"/>
            <a:chOff x="312775" y="209546"/>
            <a:chExt cx="2068967" cy="915198"/>
          </a:xfrm>
        </p:grpSpPr>
        <p:cxnSp>
          <p:nvCxnSpPr>
            <p:cNvPr id="167" name="Connecteur droit avec flèche 166"/>
            <p:cNvCxnSpPr/>
            <p:nvPr/>
          </p:nvCxnSpPr>
          <p:spPr>
            <a:xfrm flipV="1">
              <a:off x="312775" y="994995"/>
              <a:ext cx="590153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/>
            <p:cNvCxnSpPr/>
            <p:nvPr/>
          </p:nvCxnSpPr>
          <p:spPr>
            <a:xfrm flipV="1">
              <a:off x="312776" y="631721"/>
              <a:ext cx="590153" cy="1"/>
            </a:xfrm>
            <a:prstGeom prst="straightConnector1">
              <a:avLst/>
            </a:prstGeom>
            <a:ln>
              <a:headEnd type="diamond" w="lg" len="lg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/>
            <p:cNvCxnSpPr/>
            <p:nvPr/>
          </p:nvCxnSpPr>
          <p:spPr>
            <a:xfrm flipV="1">
              <a:off x="312776" y="332656"/>
              <a:ext cx="590153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"/>
            <p:cNvSpPr>
              <a:spLocks noChangeArrowheads="1"/>
            </p:cNvSpPr>
            <p:nvPr/>
          </p:nvSpPr>
          <p:spPr bwMode="auto">
            <a:xfrm>
              <a:off x="1050102" y="209546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12121"/>
                  </a:solidFill>
                  <a:effectLst/>
                  <a:cs typeface="Arial" pitchFamily="34" charset="0"/>
                </a:rPr>
                <a:t>inheritance</a:t>
              </a:r>
              <a:r>
                <a:rPr kumimoji="0" lang="en-US" altLang="en-US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5" name="Rectangle 1"/>
            <p:cNvSpPr>
              <a:spLocks noChangeArrowheads="1"/>
            </p:cNvSpPr>
            <p:nvPr/>
          </p:nvSpPr>
          <p:spPr bwMode="auto">
            <a:xfrm>
              <a:off x="1025860" y="518483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12121"/>
                  </a:solidFill>
                  <a:cs typeface="Arial" pitchFamily="34" charset="0"/>
                </a:rPr>
                <a:t>composition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6" name="Rectangle 1"/>
            <p:cNvSpPr>
              <a:spLocks noChangeArrowheads="1"/>
            </p:cNvSpPr>
            <p:nvPr/>
          </p:nvSpPr>
          <p:spPr bwMode="auto">
            <a:xfrm>
              <a:off x="1038717" y="878523"/>
              <a:ext cx="1331640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12121"/>
                  </a:solidFill>
                  <a:effectLst/>
                  <a:cs typeface="Arial" pitchFamily="34" charset="0"/>
                </a:rPr>
                <a:t>reference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85520" y="3340382"/>
            <a:ext cx="159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outgoings</a:t>
            </a:r>
            <a:r>
              <a:rPr lang="fr-FR" dirty="0"/>
              <a:t> : </a:t>
            </a:r>
            <a:r>
              <a:rPr lang="fr-FR" dirty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65808" y="2759742"/>
            <a:ext cx="323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target</a:t>
            </a:r>
            <a:r>
              <a:rPr lang="fr-FR" dirty="0"/>
              <a:t> : </a:t>
            </a:r>
            <a:r>
              <a:rPr lang="fr-FR" dirty="0" err="1"/>
              <a:t>PimcaPieceOfKnowledge</a:t>
            </a:r>
            <a:endParaRPr lang="en-US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3525900" y="2276873"/>
            <a:ext cx="1406140" cy="1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3498751" y="2747336"/>
            <a:ext cx="1433289" cy="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21</cp:revision>
  <dcterms:created xsi:type="dcterms:W3CDTF">2015-12-09T10:13:06Z</dcterms:created>
  <dcterms:modified xsi:type="dcterms:W3CDTF">2016-01-06T16:46:53Z</dcterms:modified>
</cp:coreProperties>
</file>