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B194-33B6-4ABB-821F-8882D458804A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/>
          <p:cNvCxnSpPr/>
          <p:nvPr/>
        </p:nvCxnSpPr>
        <p:spPr>
          <a:xfrm>
            <a:off x="2339752" y="0"/>
            <a:ext cx="0" cy="508518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652120" y="-42913"/>
            <a:ext cx="0" cy="508518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43616" y="27384"/>
            <a:ext cx="76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Pimca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415161" y="4592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876027" y="45922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Smalltalk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" y="883495"/>
            <a:ext cx="2075341" cy="3600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8" y="973630"/>
            <a:ext cx="2991274" cy="35102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18" y="415254"/>
            <a:ext cx="3210093" cy="46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22</cp:revision>
  <dcterms:created xsi:type="dcterms:W3CDTF">2015-12-09T10:13:06Z</dcterms:created>
  <dcterms:modified xsi:type="dcterms:W3CDTF">2016-01-08T10:13:58Z</dcterms:modified>
</cp:coreProperties>
</file>