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82E"/>
    <a:srgbClr val="8FFF29"/>
    <a:srgbClr val="F1FC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07/01/2016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92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07/01/2016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97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07/01/2016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4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07/01/2016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72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07/01/2016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43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07/01/2016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20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07/01/2016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22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07/01/2016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04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07/01/2016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57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07/01/2016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68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07/01/2016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21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D6BA-5416-495D-A565-B0C7BDE4C83D}" type="datetimeFigureOut">
              <a:rPr lang="fr-FR" smtClean="0"/>
              <a:t>07/01/2016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79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2438114" y="4251988"/>
            <a:ext cx="1475942" cy="484059"/>
            <a:chOff x="3059833" y="2042037"/>
            <a:chExt cx="1475942" cy="450860"/>
          </a:xfrm>
        </p:grpSpPr>
        <p:sp>
          <p:nvSpPr>
            <p:cNvPr id="9" name="Rectangle 8"/>
            <p:cNvSpPr/>
            <p:nvPr/>
          </p:nvSpPr>
          <p:spPr>
            <a:xfrm>
              <a:off x="3059833" y="2085821"/>
              <a:ext cx="1475942" cy="335067"/>
            </a:xfrm>
            <a:prstGeom prst="rect">
              <a:avLst/>
            </a:prstGeom>
            <a:solidFill>
              <a:srgbClr val="8FFF2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     </a:t>
              </a:r>
              <a:r>
                <a:rPr lang="fr-FR" b="1" dirty="0" smtClean="0">
                  <a:solidFill>
                    <a:schemeClr val="tx1"/>
                  </a:solidFill>
                </a:rPr>
                <a:t>Ethernet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833" y="2042037"/>
              <a:ext cx="450860" cy="450860"/>
            </a:xfrm>
            <a:prstGeom prst="rect">
              <a:avLst/>
            </a:prstGeom>
          </p:spPr>
        </p:pic>
      </p:grpSp>
      <p:grpSp>
        <p:nvGrpSpPr>
          <p:cNvPr id="12" name="Groupe 11"/>
          <p:cNvGrpSpPr/>
          <p:nvPr/>
        </p:nvGrpSpPr>
        <p:grpSpPr>
          <a:xfrm>
            <a:off x="3144446" y="2082865"/>
            <a:ext cx="966286" cy="391474"/>
            <a:chOff x="-2107081" y="4628814"/>
            <a:chExt cx="1475942" cy="450860"/>
          </a:xfrm>
        </p:grpSpPr>
        <p:sp>
          <p:nvSpPr>
            <p:cNvPr id="13" name="Rectangle 12"/>
            <p:cNvSpPr/>
            <p:nvPr/>
          </p:nvSpPr>
          <p:spPr>
            <a:xfrm>
              <a:off x="-2107081" y="4694702"/>
              <a:ext cx="1475942" cy="335067"/>
            </a:xfrm>
            <a:prstGeom prst="rect">
              <a:avLst/>
            </a:prstGeom>
            <a:solidFill>
              <a:srgbClr val="8FFF2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     </a:t>
              </a:r>
              <a:r>
                <a:rPr lang="fr-FR" b="1" dirty="0" smtClean="0">
                  <a:solidFill>
                    <a:schemeClr val="tx1"/>
                  </a:solidFill>
                </a:rPr>
                <a:t>Bus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8881" y="4628814"/>
              <a:ext cx="450860" cy="450860"/>
            </a:xfrm>
            <a:prstGeom prst="rect">
              <a:avLst/>
            </a:prstGeom>
          </p:spPr>
        </p:pic>
      </p:grpSp>
      <p:grpSp>
        <p:nvGrpSpPr>
          <p:cNvPr id="17" name="Groupe 16"/>
          <p:cNvGrpSpPr/>
          <p:nvPr/>
        </p:nvGrpSpPr>
        <p:grpSpPr>
          <a:xfrm>
            <a:off x="2159154" y="1019310"/>
            <a:ext cx="631103" cy="765074"/>
            <a:chOff x="719804" y="2175534"/>
            <a:chExt cx="1160436" cy="1406774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719804" y="3212976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FPGA</a:t>
              </a:r>
              <a:endParaRPr lang="fr-FR" b="1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2045280" y="2660935"/>
            <a:ext cx="890440" cy="840073"/>
            <a:chOff x="383838" y="2175534"/>
            <a:chExt cx="1496402" cy="1411758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3" name="ZoneTexte 22"/>
            <p:cNvSpPr txBox="1"/>
            <p:nvPr/>
          </p:nvSpPr>
          <p:spPr>
            <a:xfrm>
              <a:off x="383838" y="3217959"/>
              <a:ext cx="1144864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ARM or I7</a:t>
              </a:r>
              <a:endParaRPr lang="fr-FR" b="1" dirty="0"/>
            </a:p>
          </p:txBody>
        </p:sp>
      </p:grpSp>
      <p:cxnSp>
        <p:nvCxnSpPr>
          <p:cNvPr id="49" name="Connecteur droit avec flèche 48"/>
          <p:cNvCxnSpPr>
            <a:stCxn id="13" idx="2"/>
            <a:endCxn id="22" idx="3"/>
          </p:cNvCxnSpPr>
          <p:nvPr/>
        </p:nvCxnSpPr>
        <p:spPr>
          <a:xfrm flipH="1">
            <a:off x="2935720" y="2431007"/>
            <a:ext cx="691869" cy="557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endCxn id="13" idx="0"/>
          </p:cNvCxnSpPr>
          <p:nvPr/>
        </p:nvCxnSpPr>
        <p:spPr>
          <a:xfrm>
            <a:off x="2790257" y="1784385"/>
            <a:ext cx="837332" cy="3556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87" idx="2"/>
            <a:endCxn id="9" idx="0"/>
          </p:cNvCxnSpPr>
          <p:nvPr/>
        </p:nvCxnSpPr>
        <p:spPr>
          <a:xfrm flipH="1">
            <a:off x="3176085" y="3717033"/>
            <a:ext cx="1" cy="5819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978461" y="591809"/>
            <a:ext cx="2395249" cy="3125224"/>
          </a:xfrm>
          <a:prstGeom prst="rect">
            <a:avLst/>
          </a:prstGeom>
          <a:noFill/>
          <a:ln>
            <a:solidFill>
              <a:schemeClr val="tx1"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1" name="Groupe 90"/>
          <p:cNvGrpSpPr/>
          <p:nvPr/>
        </p:nvGrpSpPr>
        <p:grpSpPr>
          <a:xfrm>
            <a:off x="2128416" y="588225"/>
            <a:ext cx="2104102" cy="356457"/>
            <a:chOff x="2022687" y="1140081"/>
            <a:chExt cx="2104102" cy="356457"/>
          </a:xfrm>
        </p:grpSpPr>
        <p:sp>
          <p:nvSpPr>
            <p:cNvPr id="88" name="Rectangle à coins arrondis 87"/>
            <p:cNvSpPr/>
            <p:nvPr/>
          </p:nvSpPr>
          <p:spPr>
            <a:xfrm>
              <a:off x="2022687" y="1140081"/>
              <a:ext cx="2104102" cy="356457"/>
            </a:xfrm>
            <a:prstGeom prst="roundRect">
              <a:avLst/>
            </a:prstGeom>
            <a:noFill/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2135709" y="1149032"/>
              <a:ext cx="1869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Hypothetical system</a:t>
              </a:r>
              <a:endParaRPr lang="fr-F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189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10</Words>
  <Application>Microsoft Office PowerPoint</Application>
  <PresentationFormat>Affichage à l'écran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23</cp:revision>
  <dcterms:created xsi:type="dcterms:W3CDTF">2015-11-06T15:33:33Z</dcterms:created>
  <dcterms:modified xsi:type="dcterms:W3CDTF">2016-01-07T11:16:21Z</dcterms:modified>
</cp:coreProperties>
</file>