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1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B194-33B6-4ABB-821F-8882D458804A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B194-33B6-4ABB-821F-8882D458804A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8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B194-33B6-4ABB-821F-8882D458804A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4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B194-33B6-4ABB-821F-8882D458804A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67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B194-33B6-4ABB-821F-8882D458804A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14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B194-33B6-4ABB-821F-8882D458804A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B194-33B6-4ABB-821F-8882D458804A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90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B194-33B6-4ABB-821F-8882D458804A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1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B194-33B6-4ABB-821F-8882D458804A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31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B194-33B6-4ABB-821F-8882D458804A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B194-33B6-4ABB-821F-8882D458804A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0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3B194-33B6-4ABB-821F-8882D458804A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EB2BC-6783-42F7-8EDB-8EFA34D017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37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necteur droit 17"/>
          <p:cNvCxnSpPr/>
          <p:nvPr/>
        </p:nvCxnSpPr>
        <p:spPr>
          <a:xfrm>
            <a:off x="2339752" y="0"/>
            <a:ext cx="0" cy="386104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5148064" y="0"/>
            <a:ext cx="0" cy="386104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743616" y="27384"/>
            <a:ext cx="665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3415161" y="45922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6876027" y="45922"/>
            <a:ext cx="1065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Smalltalk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1" y="1465972"/>
            <a:ext cx="2016224" cy="979772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423" y="674935"/>
            <a:ext cx="2105319" cy="263879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76375"/>
            <a:ext cx="3600400" cy="338467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7764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3</Words>
  <Application>Microsoft Office PowerPoint</Application>
  <PresentationFormat>Affichage à l'écran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ensta</dc:creator>
  <cp:lastModifiedBy>ensta</cp:lastModifiedBy>
  <cp:revision>18</cp:revision>
  <dcterms:created xsi:type="dcterms:W3CDTF">2015-12-09T10:13:06Z</dcterms:created>
  <dcterms:modified xsi:type="dcterms:W3CDTF">2016-01-06T16:46:50Z</dcterms:modified>
</cp:coreProperties>
</file>