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C1E0-4697-41C7-9922-9EF9AAA2784A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EE93-BD90-44D9-8648-0C85783D6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vers le bas 5"/>
          <p:cNvSpPr/>
          <p:nvPr/>
        </p:nvSpPr>
        <p:spPr>
          <a:xfrm rot="-5400000">
            <a:off x="929736" y="463739"/>
            <a:ext cx="155460" cy="720080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464925" y="639113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626" y="334565"/>
            <a:ext cx="72007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457779" y="2579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5536" y="2996952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RoleFPGA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55776" y="2994295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RoleRaspberryPi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88024" y="2994295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RoleARM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20273" y="2994295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RoleI7</a:t>
            </a:r>
            <a:endParaRPr lang="en-US" dirty="0"/>
          </a:p>
        </p:txBody>
      </p:sp>
      <p:grpSp>
        <p:nvGrpSpPr>
          <p:cNvPr id="55" name="Groupe 54"/>
          <p:cNvGrpSpPr/>
          <p:nvPr/>
        </p:nvGrpSpPr>
        <p:grpSpPr>
          <a:xfrm>
            <a:off x="3707904" y="229442"/>
            <a:ext cx="1765027" cy="604217"/>
            <a:chOff x="3707904" y="517474"/>
            <a:chExt cx="1765027" cy="604217"/>
          </a:xfrm>
        </p:grpSpPr>
        <p:sp>
          <p:nvSpPr>
            <p:cNvPr id="4" name="Rectangle 3"/>
            <p:cNvSpPr/>
            <p:nvPr/>
          </p:nvSpPr>
          <p:spPr>
            <a:xfrm>
              <a:off x="3707904" y="517474"/>
              <a:ext cx="1765027" cy="435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</a:t>
              </a:r>
              <a:endParaRPr lang="en-US" dirty="0"/>
            </a:p>
          </p:txBody>
        </p:sp>
        <p:sp>
          <p:nvSpPr>
            <p:cNvPr id="21" name="Flèche vers le bas 20"/>
            <p:cNvSpPr/>
            <p:nvPr/>
          </p:nvSpPr>
          <p:spPr>
            <a:xfrm rot="10800000">
              <a:off x="4512688" y="980728"/>
              <a:ext cx="155460" cy="140963"/>
            </a:xfrm>
            <a:prstGeom prst="downArrow">
              <a:avLst>
                <a:gd name="adj1" fmla="val 306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Connecteur en angle 25"/>
          <p:cNvCxnSpPr>
            <a:stCxn id="14" idx="0"/>
            <a:endCxn id="21" idx="0"/>
          </p:cNvCxnSpPr>
          <p:nvPr/>
        </p:nvCxnSpPr>
        <p:spPr>
          <a:xfrm rot="16200000" flipV="1">
            <a:off x="5299678" y="124400"/>
            <a:ext cx="795141" cy="221365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3" idx="0"/>
            <a:endCxn id="21" idx="0"/>
          </p:cNvCxnSpPr>
          <p:nvPr/>
        </p:nvCxnSpPr>
        <p:spPr>
          <a:xfrm rot="5400000" flipH="1" flipV="1">
            <a:off x="3139608" y="177991"/>
            <a:ext cx="795141" cy="210647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1548006" y="1628800"/>
            <a:ext cx="1871866" cy="602503"/>
            <a:chOff x="1836038" y="1916832"/>
            <a:chExt cx="1871866" cy="602503"/>
          </a:xfrm>
        </p:grpSpPr>
        <p:sp>
          <p:nvSpPr>
            <p:cNvPr id="13" name="Rectangle 12"/>
            <p:cNvSpPr/>
            <p:nvPr/>
          </p:nvSpPr>
          <p:spPr>
            <a:xfrm>
              <a:off x="1836038" y="1916832"/>
              <a:ext cx="187186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RolePlatfrom</a:t>
              </a:r>
              <a:endParaRPr lang="en-US" dirty="0"/>
            </a:p>
          </p:txBody>
        </p:sp>
        <p:sp>
          <p:nvSpPr>
            <p:cNvPr id="51" name="Flèche vers le bas 50"/>
            <p:cNvSpPr/>
            <p:nvPr/>
          </p:nvSpPr>
          <p:spPr>
            <a:xfrm rot="10800000">
              <a:off x="2694241" y="2378372"/>
              <a:ext cx="155460" cy="140963"/>
            </a:xfrm>
            <a:prstGeom prst="downArrow">
              <a:avLst>
                <a:gd name="adj1" fmla="val 306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5868144" y="1628800"/>
            <a:ext cx="1871866" cy="592643"/>
            <a:chOff x="5348912" y="1916832"/>
            <a:chExt cx="1871866" cy="592643"/>
          </a:xfrm>
        </p:grpSpPr>
        <p:sp>
          <p:nvSpPr>
            <p:cNvPr id="14" name="Rectangle 13"/>
            <p:cNvSpPr/>
            <p:nvPr/>
          </p:nvSpPr>
          <p:spPr>
            <a:xfrm>
              <a:off x="5348912" y="1916832"/>
              <a:ext cx="187186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RoleCPU</a:t>
              </a:r>
              <a:endParaRPr lang="en-US" dirty="0"/>
            </a:p>
          </p:txBody>
        </p:sp>
        <p:sp>
          <p:nvSpPr>
            <p:cNvPr id="52" name="Flèche vers le bas 51"/>
            <p:cNvSpPr/>
            <p:nvPr/>
          </p:nvSpPr>
          <p:spPr>
            <a:xfrm rot="10800000">
              <a:off x="6207116" y="2368512"/>
              <a:ext cx="155460" cy="140963"/>
            </a:xfrm>
            <a:prstGeom prst="downArrow">
              <a:avLst>
                <a:gd name="adj1" fmla="val 3063"/>
                <a:gd name="adj2" fmla="val 1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Connecteur en angle 58"/>
          <p:cNvCxnSpPr>
            <a:stCxn id="15" idx="0"/>
            <a:endCxn id="51" idx="0"/>
          </p:cNvCxnSpPr>
          <p:nvPr/>
        </p:nvCxnSpPr>
        <p:spPr>
          <a:xfrm rot="5400000" flipH="1" flipV="1">
            <a:off x="1524880" y="2037893"/>
            <a:ext cx="765649" cy="115247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16" idx="0"/>
            <a:endCxn id="51" idx="0"/>
          </p:cNvCxnSpPr>
          <p:nvPr/>
        </p:nvCxnSpPr>
        <p:spPr>
          <a:xfrm rot="16200000" flipV="1">
            <a:off x="2606328" y="2108914"/>
            <a:ext cx="762992" cy="100777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17" idx="0"/>
            <a:endCxn id="52" idx="0"/>
          </p:cNvCxnSpPr>
          <p:nvPr/>
        </p:nvCxnSpPr>
        <p:spPr>
          <a:xfrm rot="5400000" flipH="1" flipV="1">
            <a:off x="5877591" y="2067809"/>
            <a:ext cx="772852" cy="108012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18" idx="0"/>
            <a:endCxn id="52" idx="0"/>
          </p:cNvCxnSpPr>
          <p:nvPr/>
        </p:nvCxnSpPr>
        <p:spPr>
          <a:xfrm rot="16200000" flipV="1">
            <a:off x="6993716" y="2031805"/>
            <a:ext cx="772852" cy="115212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8</cp:revision>
  <dcterms:created xsi:type="dcterms:W3CDTF">2016-03-09T15:46:30Z</dcterms:created>
  <dcterms:modified xsi:type="dcterms:W3CDTF">2016-04-04T10:19:02Z</dcterms:modified>
</cp:coreProperties>
</file>