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5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4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2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6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7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èche vers le bas 65"/>
          <p:cNvSpPr/>
          <p:nvPr/>
        </p:nvSpPr>
        <p:spPr>
          <a:xfrm rot="-5400000">
            <a:off x="929736" y="463739"/>
            <a:ext cx="155460" cy="720080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ZoneTexte 66"/>
          <p:cNvSpPr txBox="1"/>
          <p:nvPr/>
        </p:nvSpPr>
        <p:spPr>
          <a:xfrm>
            <a:off x="1464925" y="639113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Generalization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38626" y="334565"/>
            <a:ext cx="720078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ZoneTexte 68"/>
          <p:cNvSpPr txBox="1"/>
          <p:nvPr/>
        </p:nvSpPr>
        <p:spPr>
          <a:xfrm>
            <a:off x="1457779" y="25791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95536" y="3511024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RoleFPGA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555776" y="3508367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RoleRaspberryPi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788024" y="3508367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RoleARM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7020273" y="3508367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RoleI7</a:t>
            </a:r>
            <a:endParaRPr lang="en-US" dirty="0"/>
          </a:p>
        </p:txBody>
      </p:sp>
      <p:grpSp>
        <p:nvGrpSpPr>
          <p:cNvPr id="74" name="Groupe 73"/>
          <p:cNvGrpSpPr/>
          <p:nvPr/>
        </p:nvGrpSpPr>
        <p:grpSpPr>
          <a:xfrm>
            <a:off x="3707904" y="743514"/>
            <a:ext cx="1765027" cy="604217"/>
            <a:chOff x="3707904" y="517474"/>
            <a:chExt cx="1765027" cy="604217"/>
          </a:xfrm>
        </p:grpSpPr>
        <p:sp>
          <p:nvSpPr>
            <p:cNvPr id="75" name="Rectangle 74"/>
            <p:cNvSpPr/>
            <p:nvPr/>
          </p:nvSpPr>
          <p:spPr>
            <a:xfrm>
              <a:off x="3707904" y="517474"/>
              <a:ext cx="1765027" cy="4351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Role</a:t>
              </a:r>
              <a:endParaRPr lang="en-US" dirty="0"/>
            </a:p>
          </p:txBody>
        </p:sp>
        <p:sp>
          <p:nvSpPr>
            <p:cNvPr id="76" name="Flèche vers le bas 75"/>
            <p:cNvSpPr/>
            <p:nvPr/>
          </p:nvSpPr>
          <p:spPr>
            <a:xfrm rot="10800000">
              <a:off x="4512688" y="980728"/>
              <a:ext cx="155460" cy="140963"/>
            </a:xfrm>
            <a:prstGeom prst="downArrow">
              <a:avLst>
                <a:gd name="adj1" fmla="val 3063"/>
                <a:gd name="adj2" fmla="val 1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Connecteur en angle 76"/>
          <p:cNvCxnSpPr>
            <a:stCxn id="83" idx="0"/>
            <a:endCxn id="76" idx="0"/>
          </p:cNvCxnSpPr>
          <p:nvPr/>
        </p:nvCxnSpPr>
        <p:spPr>
          <a:xfrm rot="16200000" flipV="1">
            <a:off x="5299678" y="638472"/>
            <a:ext cx="795141" cy="221365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ngle 77"/>
          <p:cNvCxnSpPr>
            <a:stCxn id="80" idx="0"/>
            <a:endCxn id="76" idx="0"/>
          </p:cNvCxnSpPr>
          <p:nvPr/>
        </p:nvCxnSpPr>
        <p:spPr>
          <a:xfrm rot="5400000" flipH="1" flipV="1">
            <a:off x="3139608" y="692063"/>
            <a:ext cx="795141" cy="210647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e 78"/>
          <p:cNvGrpSpPr/>
          <p:nvPr/>
        </p:nvGrpSpPr>
        <p:grpSpPr>
          <a:xfrm>
            <a:off x="1548006" y="2142872"/>
            <a:ext cx="1871866" cy="602503"/>
            <a:chOff x="1836038" y="1916832"/>
            <a:chExt cx="1871866" cy="602503"/>
          </a:xfrm>
        </p:grpSpPr>
        <p:sp>
          <p:nvSpPr>
            <p:cNvPr id="80" name="Rectangle 79"/>
            <p:cNvSpPr/>
            <p:nvPr/>
          </p:nvSpPr>
          <p:spPr>
            <a:xfrm>
              <a:off x="1836038" y="1916832"/>
              <a:ext cx="187186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RolePlatfrom</a:t>
              </a:r>
              <a:endParaRPr lang="en-US" dirty="0"/>
            </a:p>
          </p:txBody>
        </p:sp>
        <p:sp>
          <p:nvSpPr>
            <p:cNvPr id="81" name="Flèche vers le bas 80"/>
            <p:cNvSpPr/>
            <p:nvPr/>
          </p:nvSpPr>
          <p:spPr>
            <a:xfrm rot="10800000">
              <a:off x="2694241" y="2378372"/>
              <a:ext cx="155460" cy="140963"/>
            </a:xfrm>
            <a:prstGeom prst="downArrow">
              <a:avLst>
                <a:gd name="adj1" fmla="val 3063"/>
                <a:gd name="adj2" fmla="val 1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5868144" y="2142872"/>
            <a:ext cx="1871866" cy="592643"/>
            <a:chOff x="5348912" y="1916832"/>
            <a:chExt cx="1871866" cy="592643"/>
          </a:xfrm>
        </p:grpSpPr>
        <p:sp>
          <p:nvSpPr>
            <p:cNvPr id="83" name="Rectangle 82"/>
            <p:cNvSpPr/>
            <p:nvPr/>
          </p:nvSpPr>
          <p:spPr>
            <a:xfrm>
              <a:off x="5348912" y="1916832"/>
              <a:ext cx="187186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RoleCPU</a:t>
              </a:r>
              <a:endParaRPr lang="en-US" dirty="0"/>
            </a:p>
          </p:txBody>
        </p:sp>
        <p:sp>
          <p:nvSpPr>
            <p:cNvPr id="84" name="Flèche vers le bas 83"/>
            <p:cNvSpPr/>
            <p:nvPr/>
          </p:nvSpPr>
          <p:spPr>
            <a:xfrm rot="10800000">
              <a:off x="6207116" y="2368512"/>
              <a:ext cx="155460" cy="140963"/>
            </a:xfrm>
            <a:prstGeom prst="downArrow">
              <a:avLst>
                <a:gd name="adj1" fmla="val 3063"/>
                <a:gd name="adj2" fmla="val 1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Connecteur en angle 84"/>
          <p:cNvCxnSpPr>
            <a:stCxn id="70" idx="0"/>
            <a:endCxn id="81" idx="0"/>
          </p:cNvCxnSpPr>
          <p:nvPr/>
        </p:nvCxnSpPr>
        <p:spPr>
          <a:xfrm rot="5400000" flipH="1" flipV="1">
            <a:off x="1524880" y="2551965"/>
            <a:ext cx="765649" cy="115247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necteur en angle 85"/>
          <p:cNvCxnSpPr>
            <a:stCxn id="71" idx="0"/>
            <a:endCxn id="81" idx="0"/>
          </p:cNvCxnSpPr>
          <p:nvPr/>
        </p:nvCxnSpPr>
        <p:spPr>
          <a:xfrm rot="16200000" flipV="1">
            <a:off x="2606328" y="2622986"/>
            <a:ext cx="762992" cy="100777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>
            <a:stCxn id="72" idx="0"/>
            <a:endCxn id="84" idx="0"/>
          </p:cNvCxnSpPr>
          <p:nvPr/>
        </p:nvCxnSpPr>
        <p:spPr>
          <a:xfrm rot="5400000" flipH="1" flipV="1">
            <a:off x="5877591" y="2581881"/>
            <a:ext cx="772852" cy="108012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eur en angle 87"/>
          <p:cNvCxnSpPr>
            <a:stCxn id="73" idx="0"/>
            <a:endCxn id="84" idx="0"/>
          </p:cNvCxnSpPr>
          <p:nvPr/>
        </p:nvCxnSpPr>
        <p:spPr>
          <a:xfrm rot="16200000" flipV="1">
            <a:off x="6993716" y="2545877"/>
            <a:ext cx="772852" cy="115212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1668998" y="4437112"/>
            <a:ext cx="146284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imcaMachinery0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6133494" y="4375120"/>
            <a:ext cx="146284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/>
              <a:t>pimcaMachinery1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437450" y="4425681"/>
            <a:ext cx="1110214" cy="428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400" i="1" dirty="0" smtClean="0"/>
              <a:t>excelGroup2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3317770" y="4425681"/>
            <a:ext cx="1110214" cy="428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400" i="1" dirty="0" smtClean="0"/>
              <a:t>excelGroup1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829938" y="4375120"/>
            <a:ext cx="1110214" cy="428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400" i="1" dirty="0" smtClean="0"/>
              <a:t>excelGroup3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4" name="Ellipse 93"/>
          <p:cNvSpPr/>
          <p:nvPr/>
        </p:nvSpPr>
        <p:spPr>
          <a:xfrm>
            <a:off x="7781925" y="4375119"/>
            <a:ext cx="1110214" cy="428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400" i="1" dirty="0" smtClean="0"/>
              <a:t>excelGroup4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638626" y="1036213"/>
            <a:ext cx="720078" cy="2756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1464925" y="969164"/>
            <a:ext cx="97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97" name="ZoneTexte 96"/>
          <p:cNvSpPr txBox="1"/>
          <p:nvPr/>
        </p:nvSpPr>
        <p:spPr>
          <a:xfrm>
            <a:off x="1457779" y="1310134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 relation</a:t>
            </a:r>
            <a:endParaRPr lang="en-US" dirty="0"/>
          </a:p>
        </p:txBody>
      </p:sp>
      <p:cxnSp>
        <p:nvCxnSpPr>
          <p:cNvPr id="98" name="Connecteur droit avec flèche 97"/>
          <p:cNvCxnSpPr>
            <a:stCxn id="91" idx="0"/>
            <a:endCxn id="70" idx="2"/>
          </p:cNvCxnSpPr>
          <p:nvPr/>
        </p:nvCxnSpPr>
        <p:spPr>
          <a:xfrm flipV="1">
            <a:off x="992557" y="3943072"/>
            <a:ext cx="338912" cy="482609"/>
          </a:xfrm>
          <a:prstGeom prst="straightConnector1">
            <a:avLst/>
          </a:prstGeom>
          <a:ln cmpd="sng">
            <a:prstDash val="dashDot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89" idx="0"/>
            <a:endCxn id="70" idx="2"/>
          </p:cNvCxnSpPr>
          <p:nvPr/>
        </p:nvCxnSpPr>
        <p:spPr>
          <a:xfrm flipH="1" flipV="1">
            <a:off x="1331469" y="3943072"/>
            <a:ext cx="1068950" cy="494040"/>
          </a:xfrm>
          <a:prstGeom prst="straightConnector1">
            <a:avLst/>
          </a:prstGeom>
          <a:ln cmpd="sng">
            <a:prstDash val="dashDot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>
            <a:stCxn id="89" idx="0"/>
            <a:endCxn id="71" idx="2"/>
          </p:cNvCxnSpPr>
          <p:nvPr/>
        </p:nvCxnSpPr>
        <p:spPr>
          <a:xfrm flipV="1">
            <a:off x="2400419" y="3940415"/>
            <a:ext cx="1091290" cy="496697"/>
          </a:xfrm>
          <a:prstGeom prst="straightConnector1">
            <a:avLst/>
          </a:prstGeom>
          <a:ln cmpd="sng">
            <a:prstDash val="dashDot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92" idx="0"/>
            <a:endCxn id="71" idx="2"/>
          </p:cNvCxnSpPr>
          <p:nvPr/>
        </p:nvCxnSpPr>
        <p:spPr>
          <a:xfrm flipH="1" flipV="1">
            <a:off x="3491709" y="3940415"/>
            <a:ext cx="381168" cy="485266"/>
          </a:xfrm>
          <a:prstGeom prst="straightConnector1">
            <a:avLst/>
          </a:prstGeom>
          <a:ln cmpd="sng">
            <a:prstDash val="dashDot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93" idx="0"/>
            <a:endCxn id="72" idx="2"/>
          </p:cNvCxnSpPr>
          <p:nvPr/>
        </p:nvCxnSpPr>
        <p:spPr>
          <a:xfrm flipV="1">
            <a:off x="5385045" y="3940415"/>
            <a:ext cx="338912" cy="434705"/>
          </a:xfrm>
          <a:prstGeom prst="straightConnector1">
            <a:avLst/>
          </a:prstGeom>
          <a:ln cmpd="sng">
            <a:prstDash val="dashDot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stCxn id="90" idx="0"/>
            <a:endCxn id="72" idx="2"/>
          </p:cNvCxnSpPr>
          <p:nvPr/>
        </p:nvCxnSpPr>
        <p:spPr>
          <a:xfrm flipH="1" flipV="1">
            <a:off x="5723957" y="3940415"/>
            <a:ext cx="1140958" cy="434705"/>
          </a:xfrm>
          <a:prstGeom prst="straightConnector1">
            <a:avLst/>
          </a:prstGeom>
          <a:ln cmpd="sng">
            <a:prstDash val="dashDot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>
            <a:stCxn id="90" idx="0"/>
          </p:cNvCxnSpPr>
          <p:nvPr/>
        </p:nvCxnSpPr>
        <p:spPr>
          <a:xfrm flipV="1">
            <a:off x="6864915" y="3940415"/>
            <a:ext cx="1091291" cy="434705"/>
          </a:xfrm>
          <a:prstGeom prst="straightConnector1">
            <a:avLst/>
          </a:prstGeom>
          <a:ln cmpd="sng">
            <a:prstDash val="dashDot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94" idx="0"/>
            <a:endCxn id="73" idx="2"/>
          </p:cNvCxnSpPr>
          <p:nvPr/>
        </p:nvCxnSpPr>
        <p:spPr>
          <a:xfrm flipH="1" flipV="1">
            <a:off x="7956206" y="3940415"/>
            <a:ext cx="380826" cy="434704"/>
          </a:xfrm>
          <a:prstGeom prst="straightConnector1">
            <a:avLst/>
          </a:prstGeom>
          <a:ln cmpd="sng">
            <a:prstDash val="dashDot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/>
          <p:nvPr/>
        </p:nvCxnSpPr>
        <p:spPr>
          <a:xfrm>
            <a:off x="638626" y="1494800"/>
            <a:ext cx="728880" cy="0"/>
          </a:xfrm>
          <a:prstGeom prst="straightConnector1">
            <a:avLst/>
          </a:prstGeom>
          <a:ln cmpd="sng">
            <a:prstDash val="dashDot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Office PowerPoint</Application>
  <PresentationFormat>Affichage à l'écran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10</cp:revision>
  <dcterms:created xsi:type="dcterms:W3CDTF">2016-03-09T15:46:30Z</dcterms:created>
  <dcterms:modified xsi:type="dcterms:W3CDTF">2016-04-04T10:19:30Z</dcterms:modified>
</cp:coreProperties>
</file>