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8FFF29"/>
    <a:srgbClr val="F1F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2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72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4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2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04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5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8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1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D6BA-5416-495D-A565-B0C7BDE4C83D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7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04510" y="0"/>
            <a:ext cx="1815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réel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7560554" y="3016949"/>
            <a:ext cx="1475942" cy="484059"/>
            <a:chOff x="3059833" y="2042037"/>
            <a:chExt cx="1475942" cy="450860"/>
          </a:xfrm>
        </p:grpSpPr>
        <p:sp>
          <p:nvSpPr>
            <p:cNvPr id="9" name="Rectangle 8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7"/>
              <a:ext cx="450860" cy="450860"/>
            </a:xfrm>
            <a:prstGeom prst="rect">
              <a:avLst/>
            </a:prstGeom>
          </p:spPr>
        </p:pic>
      </p:grpSp>
      <p:grpSp>
        <p:nvGrpSpPr>
          <p:cNvPr id="12" name="Groupe 11"/>
          <p:cNvGrpSpPr/>
          <p:nvPr/>
        </p:nvGrpSpPr>
        <p:grpSpPr>
          <a:xfrm>
            <a:off x="3586375" y="2989279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824686" y="2670298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586244" y="4447353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SSD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701896" y="2670298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1001775" y="321297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ARM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619672" y="4654721"/>
            <a:ext cx="1440160" cy="671121"/>
            <a:chOff x="161967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1967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35429" y="4137741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5901544" y="478568"/>
            <a:ext cx="686680" cy="1017404"/>
            <a:chOff x="817111" y="487904"/>
            <a:chExt cx="686680" cy="101740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11" y="815903"/>
              <a:ext cx="686680" cy="689405"/>
            </a:xfrm>
            <a:prstGeom prst="rect">
              <a:avLst/>
            </a:prstGeom>
          </p:spPr>
        </p:pic>
        <p:sp>
          <p:nvSpPr>
            <p:cNvPr id="40" name="ZoneTexte 39"/>
            <p:cNvSpPr txBox="1"/>
            <p:nvPr/>
          </p:nvSpPr>
          <p:spPr>
            <a:xfrm>
              <a:off x="840953" y="487904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Logs</a:t>
              </a:r>
              <a:endParaRPr lang="fr-FR" b="1" dirty="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1403648" y="752816"/>
            <a:ext cx="1777025" cy="1048031"/>
            <a:chOff x="255568" y="251356"/>
            <a:chExt cx="1777025" cy="1048031"/>
          </a:xfrm>
        </p:grpSpPr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7" y="609982"/>
              <a:ext cx="686680" cy="689405"/>
            </a:xfrm>
            <a:prstGeom prst="rect">
              <a:avLst/>
            </a:prstGeom>
          </p:spPr>
        </p:pic>
        <p:sp>
          <p:nvSpPr>
            <p:cNvPr id="44" name="ZoneTexte 43"/>
            <p:cNvSpPr txBox="1"/>
            <p:nvPr/>
          </p:nvSpPr>
          <p:spPr>
            <a:xfrm>
              <a:off x="255568" y="251356"/>
              <a:ext cx="1777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ShapeDetetction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328878" y="4077072"/>
            <a:ext cx="10874" cy="5776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2927038" y="3221474"/>
            <a:ext cx="659337" cy="12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 flipV="1">
            <a:off x="4699246" y="3221474"/>
            <a:ext cx="1002650" cy="12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22" idx="3"/>
            <a:endCxn id="9" idx="1"/>
          </p:cNvCxnSpPr>
          <p:nvPr/>
        </p:nvCxnSpPr>
        <p:spPr>
          <a:xfrm>
            <a:off x="6804248" y="3221474"/>
            <a:ext cx="756306" cy="223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stCxn id="13" idx="2"/>
            <a:endCxn id="19" idx="1"/>
          </p:cNvCxnSpPr>
          <p:nvPr/>
        </p:nvCxnSpPr>
        <p:spPr>
          <a:xfrm rot="16200000" flipH="1">
            <a:off x="4060380" y="3472664"/>
            <a:ext cx="1608295" cy="144343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944149" y="4990282"/>
            <a:ext cx="67552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79" name="Groupe 78"/>
          <p:cNvGrpSpPr/>
          <p:nvPr/>
        </p:nvGrpSpPr>
        <p:grpSpPr>
          <a:xfrm>
            <a:off x="2704567" y="1456145"/>
            <a:ext cx="3235585" cy="1540806"/>
            <a:chOff x="2704567" y="1456145"/>
            <a:chExt cx="3235585" cy="1540806"/>
          </a:xfrm>
        </p:grpSpPr>
        <p:cxnSp>
          <p:nvCxnSpPr>
            <p:cNvPr id="69" name="Connecteur en angle 68"/>
            <p:cNvCxnSpPr/>
            <p:nvPr/>
          </p:nvCxnSpPr>
          <p:spPr>
            <a:xfrm rot="10800000">
              <a:off x="4389297" y="2212535"/>
              <a:ext cx="1550855" cy="784416"/>
            </a:xfrm>
            <a:prstGeom prst="bentConnector3">
              <a:avLst/>
            </a:prstGeom>
            <a:ln>
              <a:solidFill>
                <a:srgbClr val="F6882E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Connecteur en angle 75"/>
            <p:cNvCxnSpPr>
              <a:endCxn id="43" idx="3"/>
            </p:cNvCxnSpPr>
            <p:nvPr/>
          </p:nvCxnSpPr>
          <p:spPr>
            <a:xfrm rot="10800000">
              <a:off x="2704567" y="1456145"/>
              <a:ext cx="1705942" cy="75639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6882E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3" name="Connecteur droit avec flèche 82"/>
          <p:cNvCxnSpPr>
            <a:stCxn id="22" idx="0"/>
            <a:endCxn id="8" idx="2"/>
          </p:cNvCxnSpPr>
          <p:nvPr/>
        </p:nvCxnSpPr>
        <p:spPr>
          <a:xfrm flipH="1" flipV="1">
            <a:off x="6244884" y="1495972"/>
            <a:ext cx="8188" cy="1174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6" idx="0"/>
            <a:endCxn id="43" idx="2"/>
          </p:cNvCxnSpPr>
          <p:nvPr/>
        </p:nvCxnSpPr>
        <p:spPr>
          <a:xfrm flipH="1" flipV="1">
            <a:off x="2361227" y="1800847"/>
            <a:ext cx="14635" cy="869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287790" y="2420888"/>
            <a:ext cx="5732482" cy="3869682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sp>
        <p:nvSpPr>
          <p:cNvPr id="2" name="ZoneTexte 1"/>
          <p:cNvSpPr txBox="1"/>
          <p:nvPr/>
        </p:nvSpPr>
        <p:spPr>
          <a:xfrm>
            <a:off x="1619672" y="2027869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product</a:t>
            </a:r>
            <a:endParaRPr lang="fr-FR" sz="14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3557538" y="150968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use</a:t>
            </a:r>
            <a:endParaRPr lang="fr-FR" sz="14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508104" y="1720092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product</a:t>
            </a:r>
            <a:endParaRPr lang="fr-FR" sz="14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1161313" y="504296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use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571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245907" y="146826"/>
            <a:ext cx="3528392" cy="1440160"/>
            <a:chOff x="539552" y="260648"/>
            <a:chExt cx="3528392" cy="1440160"/>
          </a:xfrm>
        </p:grpSpPr>
        <p:sp>
          <p:nvSpPr>
            <p:cNvPr id="7" name="Rectangle 6"/>
            <p:cNvSpPr/>
            <p:nvPr/>
          </p:nvSpPr>
          <p:spPr>
            <a:xfrm>
              <a:off x="539552" y="260648"/>
              <a:ext cx="3528392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b="1" dirty="0" err="1" smtClean="0"/>
                <a:t>Pimca</a:t>
              </a:r>
              <a:endParaRPr lang="fr-FR" b="1" dirty="0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821971" y="717466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Modèle2 du système supposé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986265" y="146826"/>
            <a:ext cx="3992251" cy="1440160"/>
            <a:chOff x="4842250" y="260648"/>
            <a:chExt cx="3992251" cy="1440160"/>
          </a:xfrm>
        </p:grpSpPr>
        <p:sp>
          <p:nvSpPr>
            <p:cNvPr id="40" name="Rectangle 39"/>
            <p:cNvSpPr/>
            <p:nvPr/>
          </p:nvSpPr>
          <p:spPr>
            <a:xfrm>
              <a:off x="4842250" y="260648"/>
              <a:ext cx="3992251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b="1" dirty="0" smtClean="0"/>
                <a:t>Excel</a:t>
              </a:r>
              <a:endParaRPr lang="fr-FR" b="1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4986265" y="683404"/>
              <a:ext cx="370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Consommation du système = 10kW/h</a:t>
              </a:r>
              <a:endParaRPr lang="fr-FR" dirty="0"/>
            </a:p>
          </p:txBody>
        </p:sp>
      </p:grpSp>
      <p:sp>
        <p:nvSpPr>
          <p:cNvPr id="10" name="Ellipse 9"/>
          <p:cNvSpPr/>
          <p:nvPr/>
        </p:nvSpPr>
        <p:spPr>
          <a:xfrm>
            <a:off x="2699792" y="2132856"/>
            <a:ext cx="3397763" cy="1853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 smtClean="0"/>
              <a:t>Role4All</a:t>
            </a:r>
            <a:endParaRPr lang="fr-FR" b="1" dirty="0"/>
          </a:p>
        </p:txBody>
      </p:sp>
      <p:cxnSp>
        <p:nvCxnSpPr>
          <p:cNvPr id="15" name="Connecteur droit avec flèche 14"/>
          <p:cNvCxnSpPr>
            <a:stCxn id="40" idx="2"/>
            <a:endCxn id="10" idx="7"/>
          </p:cNvCxnSpPr>
          <p:nvPr/>
        </p:nvCxnSpPr>
        <p:spPr>
          <a:xfrm flipH="1">
            <a:off x="5599964" y="1586986"/>
            <a:ext cx="1382427" cy="817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7" idx="2"/>
            <a:endCxn id="10" idx="1"/>
          </p:cNvCxnSpPr>
          <p:nvPr/>
        </p:nvCxnSpPr>
        <p:spPr>
          <a:xfrm>
            <a:off x="2010103" y="1586986"/>
            <a:ext cx="1187280" cy="817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74958" y="4581128"/>
            <a:ext cx="3168352" cy="17281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 err="1" smtClean="0"/>
              <a:t>Morphose</a:t>
            </a:r>
            <a:endParaRPr lang="fr-FR" b="1" dirty="0"/>
          </a:p>
        </p:txBody>
      </p:sp>
      <p:cxnSp>
        <p:nvCxnSpPr>
          <p:cNvPr id="37" name="Connecteur droit avec flèche 36"/>
          <p:cNvCxnSpPr>
            <a:stCxn id="10" idx="4"/>
            <a:endCxn id="33" idx="0"/>
          </p:cNvCxnSpPr>
          <p:nvPr/>
        </p:nvCxnSpPr>
        <p:spPr>
          <a:xfrm flipH="1">
            <a:off x="1659134" y="3986578"/>
            <a:ext cx="2739540" cy="594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171451" y="5301208"/>
            <a:ext cx="29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Modèle2 du système supposé</a:t>
            </a:r>
          </a:p>
          <a:p>
            <a:pPr algn="ctr"/>
            <a:r>
              <a:rPr lang="fr-FR" dirty="0" smtClean="0"/>
              <a:t> consommant 10kW/h</a:t>
            </a:r>
            <a:endParaRPr lang="fr-FR" dirty="0"/>
          </a:p>
        </p:txBody>
      </p:sp>
      <p:cxnSp>
        <p:nvCxnSpPr>
          <p:cNvPr id="57" name="Connecteur droit avec flèche 56"/>
          <p:cNvCxnSpPr>
            <a:stCxn id="33" idx="3"/>
          </p:cNvCxnSpPr>
          <p:nvPr/>
        </p:nvCxnSpPr>
        <p:spPr>
          <a:xfrm>
            <a:off x="3243310" y="5445224"/>
            <a:ext cx="7526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198175" y="4978042"/>
            <a:ext cx="4539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Succés</a:t>
            </a:r>
            <a:r>
              <a:rPr lang="fr-FR" b="1" dirty="0" smtClean="0"/>
              <a:t>:</a:t>
            </a:r>
            <a:r>
              <a:rPr lang="fr-FR" dirty="0" smtClean="0"/>
              <a:t> </a:t>
            </a:r>
          </a:p>
          <a:p>
            <a:pPr algn="ctr"/>
            <a:r>
              <a:rPr lang="fr-FR" dirty="0"/>
              <a:t>C</a:t>
            </a:r>
            <a:r>
              <a:rPr lang="fr-FR" dirty="0" smtClean="0"/>
              <a:t>onsommation du système supposé = 10kW/h</a:t>
            </a:r>
          </a:p>
          <a:p>
            <a:pPr algn="ctr"/>
            <a:r>
              <a:rPr lang="fr-FR" dirty="0" smtClean="0"/>
              <a:t>Consommation du système réel = 10kW/h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5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58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n°1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0672" y="885195"/>
            <a:ext cx="1142749" cy="1406774"/>
            <a:chOff x="768593" y="2175534"/>
            <a:chExt cx="1142749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768593" y="3212976"/>
              <a:ext cx="114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Elément </a:t>
              </a:r>
              <a:r>
                <a:rPr lang="fr-FR" b="1" dirty="0" smtClean="0"/>
                <a:t>2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05515" y="2276872"/>
            <a:ext cx="1142749" cy="1400000"/>
            <a:chOff x="737491" y="2175534"/>
            <a:chExt cx="1142749" cy="1400000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737491" y="3206202"/>
              <a:ext cx="114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Elément </a:t>
              </a:r>
              <a:r>
                <a:rPr lang="fr-FR" b="1" dirty="0" smtClean="0"/>
                <a:t>4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05514" y="918495"/>
            <a:ext cx="1164015" cy="1434250"/>
            <a:chOff x="716225" y="2175534"/>
            <a:chExt cx="1164015" cy="1434250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716225" y="3240452"/>
              <a:ext cx="114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Elément </a:t>
              </a:r>
              <a:r>
                <a:rPr lang="fr-FR" b="1" dirty="0" smtClean="0"/>
                <a:t>3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2" y="2886369"/>
            <a:ext cx="1954943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Elément 1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552047" y="2291969"/>
            <a:ext cx="222137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2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5944816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grpSp>
        <p:nvGrpSpPr>
          <p:cNvPr id="50" name="Groupe 49"/>
          <p:cNvGrpSpPr/>
          <p:nvPr/>
        </p:nvGrpSpPr>
        <p:grpSpPr>
          <a:xfrm>
            <a:off x="5805515" y="3678410"/>
            <a:ext cx="1142749" cy="1406774"/>
            <a:chOff x="737491" y="2175534"/>
            <a:chExt cx="1142749" cy="1406774"/>
          </a:xfrm>
        </p:grpSpPr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53" name="ZoneTexte 52"/>
            <p:cNvSpPr txBox="1"/>
            <p:nvPr/>
          </p:nvSpPr>
          <p:spPr>
            <a:xfrm>
              <a:off x="737491" y="3212976"/>
              <a:ext cx="114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Elément </a:t>
              </a:r>
              <a:r>
                <a:rPr lang="fr-FR" b="1" dirty="0" smtClean="0"/>
                <a:t>5</a:t>
              </a:r>
              <a:endParaRPr lang="fr-FR" b="1" dirty="0"/>
            </a:p>
          </p:txBody>
        </p:sp>
      </p:grpSp>
      <p:cxnSp>
        <p:nvCxnSpPr>
          <p:cNvPr id="54" name="Connecteur en angle 53"/>
          <p:cNvCxnSpPr>
            <a:endCxn id="51" idx="1"/>
          </p:cNvCxnSpPr>
          <p:nvPr/>
        </p:nvCxnSpPr>
        <p:spPr>
          <a:xfrm rot="16200000" flipH="1">
            <a:off x="3869101" y="2252775"/>
            <a:ext cx="2607704" cy="134591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5825712" y="5190578"/>
            <a:ext cx="1142749" cy="1406774"/>
            <a:chOff x="752976" y="2175534"/>
            <a:chExt cx="1142749" cy="1406774"/>
          </a:xfrm>
        </p:grpSpPr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58" name="ZoneTexte 57"/>
            <p:cNvSpPr txBox="1"/>
            <p:nvPr/>
          </p:nvSpPr>
          <p:spPr>
            <a:xfrm>
              <a:off x="752976" y="3212976"/>
              <a:ext cx="114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Elément </a:t>
              </a:r>
              <a:r>
                <a:rPr lang="fr-FR" b="1" dirty="0" smtClean="0"/>
                <a:t>6</a:t>
              </a:r>
              <a:endParaRPr lang="fr-FR" b="1" dirty="0"/>
            </a:p>
          </p:txBody>
        </p:sp>
      </p:grpSp>
      <p:cxnSp>
        <p:nvCxnSpPr>
          <p:cNvPr id="60" name="Connecteur en angle 59"/>
          <p:cNvCxnSpPr>
            <a:endCxn id="57" idx="1"/>
          </p:cNvCxnSpPr>
          <p:nvPr/>
        </p:nvCxnSpPr>
        <p:spPr>
          <a:xfrm rot="16200000" flipH="1">
            <a:off x="2959511" y="2850640"/>
            <a:ext cx="4119873" cy="166235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45907" y="146826"/>
            <a:ext cx="352839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 err="1" smtClean="0"/>
              <a:t>Pimca</a:t>
            </a:r>
            <a:endParaRPr lang="fr-FR" b="1" dirty="0"/>
          </a:p>
        </p:txBody>
      </p:sp>
      <p:sp>
        <p:nvSpPr>
          <p:cNvPr id="47" name="Rectangle 46"/>
          <p:cNvSpPr/>
          <p:nvPr/>
        </p:nvSpPr>
        <p:spPr>
          <a:xfrm>
            <a:off x="4986265" y="146826"/>
            <a:ext cx="3992251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 err="1" smtClean="0"/>
              <a:t>Morphose</a:t>
            </a:r>
            <a:endParaRPr lang="fr-FR" b="1" dirty="0"/>
          </a:p>
        </p:txBody>
      </p:sp>
      <p:sp>
        <p:nvSpPr>
          <p:cNvPr id="62" name="Ellipse 61"/>
          <p:cNvSpPr/>
          <p:nvPr/>
        </p:nvSpPr>
        <p:spPr>
          <a:xfrm>
            <a:off x="1362147" y="2182234"/>
            <a:ext cx="6306198" cy="31909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Role4All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44339" y="682240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Elément 1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3651758" y="3777724"/>
            <a:ext cx="1728192" cy="4921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Camera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769969" y="476672"/>
            <a:ext cx="2747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Consommation : 30 mW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Température : 20°C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Dimension: NC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5" idx="0"/>
            <a:endCxn id="27" idx="2"/>
          </p:cNvCxnSpPr>
          <p:nvPr/>
        </p:nvCxnSpPr>
        <p:spPr>
          <a:xfrm flipV="1">
            <a:off x="4515854" y="1400002"/>
            <a:ext cx="2627793" cy="2377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5" idx="0"/>
            <a:endCxn id="11" idx="2"/>
          </p:cNvCxnSpPr>
          <p:nvPr/>
        </p:nvCxnSpPr>
        <p:spPr>
          <a:xfrm flipH="1" flipV="1">
            <a:off x="2010103" y="1051572"/>
            <a:ext cx="2505751" cy="2726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443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</a:t>
            </a:r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n°1 + </a:t>
            </a:r>
            <a:r>
              <a:rPr lang="fr-FR" sz="24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HDD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1157600" y="321297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I7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5944816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grpSp>
        <p:nvGrpSpPr>
          <p:cNvPr id="50" name="Groupe 49"/>
          <p:cNvGrpSpPr/>
          <p:nvPr/>
        </p:nvGrpSpPr>
        <p:grpSpPr>
          <a:xfrm>
            <a:off x="5845912" y="3678410"/>
            <a:ext cx="1102352" cy="1406774"/>
            <a:chOff x="777888" y="2175534"/>
            <a:chExt cx="1102352" cy="1406774"/>
          </a:xfrm>
        </p:grpSpPr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53" name="ZoneTexte 52"/>
            <p:cNvSpPr txBox="1"/>
            <p:nvPr/>
          </p:nvSpPr>
          <p:spPr>
            <a:xfrm>
              <a:off x="1001089" y="321297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RAM</a:t>
              </a:r>
              <a:endParaRPr lang="fr-FR" b="1" dirty="0"/>
            </a:p>
          </p:txBody>
        </p:sp>
      </p:grpSp>
      <p:cxnSp>
        <p:nvCxnSpPr>
          <p:cNvPr id="54" name="Connecteur en angle 53"/>
          <p:cNvCxnSpPr>
            <a:endCxn id="51" idx="1"/>
          </p:cNvCxnSpPr>
          <p:nvPr/>
        </p:nvCxnSpPr>
        <p:spPr>
          <a:xfrm rot="16200000" flipH="1">
            <a:off x="3869101" y="2252775"/>
            <a:ext cx="2607704" cy="134591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5850624" y="5190578"/>
            <a:ext cx="1102352" cy="1406774"/>
            <a:chOff x="777888" y="2175534"/>
            <a:chExt cx="1102352" cy="1406774"/>
          </a:xfrm>
        </p:grpSpPr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58" name="ZoneTexte 57"/>
            <p:cNvSpPr txBox="1"/>
            <p:nvPr/>
          </p:nvSpPr>
          <p:spPr>
            <a:xfrm>
              <a:off x="996377" y="3212976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GPU</a:t>
              </a:r>
              <a:endParaRPr lang="fr-FR" b="1" dirty="0"/>
            </a:p>
          </p:txBody>
        </p:sp>
      </p:grpSp>
      <p:cxnSp>
        <p:nvCxnSpPr>
          <p:cNvPr id="60" name="Connecteur en angle 59"/>
          <p:cNvCxnSpPr>
            <a:endCxn id="57" idx="1"/>
          </p:cNvCxnSpPr>
          <p:nvPr/>
        </p:nvCxnSpPr>
        <p:spPr>
          <a:xfrm rot="16200000" flipH="1">
            <a:off x="2959511" y="2850640"/>
            <a:ext cx="4119873" cy="166235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6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58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n°2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HDD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1157600" y="321297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I7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3136504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2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82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n°2.1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HDD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1157600" y="321297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I7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3136504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grpSp>
        <p:nvGrpSpPr>
          <p:cNvPr id="63" name="Groupe 62"/>
          <p:cNvGrpSpPr/>
          <p:nvPr/>
        </p:nvGrpSpPr>
        <p:grpSpPr>
          <a:xfrm>
            <a:off x="7452320" y="1393964"/>
            <a:ext cx="1475942" cy="450860"/>
            <a:chOff x="3059833" y="2042036"/>
            <a:chExt cx="1475942" cy="450860"/>
          </a:xfrm>
        </p:grpSpPr>
        <p:sp>
          <p:nvSpPr>
            <p:cNvPr id="64" name="Rectangle 63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6"/>
              <a:ext cx="450860" cy="450860"/>
            </a:xfrm>
            <a:prstGeom prst="rect">
              <a:avLst/>
            </a:prstGeom>
          </p:spPr>
        </p:pic>
      </p:grpSp>
      <p:cxnSp>
        <p:nvCxnSpPr>
          <p:cNvPr id="66" name="Connecteur droit avec flèche 65"/>
          <p:cNvCxnSpPr>
            <a:endCxn id="64" idx="1"/>
          </p:cNvCxnSpPr>
          <p:nvPr/>
        </p:nvCxnSpPr>
        <p:spPr>
          <a:xfrm>
            <a:off x="6768022" y="1581839"/>
            <a:ext cx="684298" cy="23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58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n°3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HDD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922871" y="3212976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ARMA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3136504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grpSp>
        <p:nvGrpSpPr>
          <p:cNvPr id="63" name="Groupe 62"/>
          <p:cNvGrpSpPr/>
          <p:nvPr/>
        </p:nvGrpSpPr>
        <p:grpSpPr>
          <a:xfrm>
            <a:off x="7452320" y="1393964"/>
            <a:ext cx="1475942" cy="450860"/>
            <a:chOff x="3059833" y="2042036"/>
            <a:chExt cx="1475942" cy="450860"/>
          </a:xfrm>
        </p:grpSpPr>
        <p:sp>
          <p:nvSpPr>
            <p:cNvPr id="64" name="Rectangle 63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6"/>
              <a:ext cx="450860" cy="450860"/>
            </a:xfrm>
            <a:prstGeom prst="rect">
              <a:avLst/>
            </a:prstGeom>
          </p:spPr>
        </p:pic>
      </p:grpSp>
      <p:cxnSp>
        <p:nvCxnSpPr>
          <p:cNvPr id="66" name="Connecteur droit avec flèche 65"/>
          <p:cNvCxnSpPr>
            <a:endCxn id="64" idx="1"/>
          </p:cNvCxnSpPr>
          <p:nvPr/>
        </p:nvCxnSpPr>
        <p:spPr>
          <a:xfrm>
            <a:off x="6768022" y="1581839"/>
            <a:ext cx="684298" cy="23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7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58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n°4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SSD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922871" y="3212976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ARMA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3136504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grpSp>
        <p:nvGrpSpPr>
          <p:cNvPr id="63" name="Groupe 62"/>
          <p:cNvGrpSpPr/>
          <p:nvPr/>
        </p:nvGrpSpPr>
        <p:grpSpPr>
          <a:xfrm>
            <a:off x="7452320" y="1393964"/>
            <a:ext cx="1475942" cy="450860"/>
            <a:chOff x="3059833" y="2042036"/>
            <a:chExt cx="1475942" cy="450860"/>
          </a:xfrm>
        </p:grpSpPr>
        <p:sp>
          <p:nvSpPr>
            <p:cNvPr id="64" name="Rectangle 63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6"/>
              <a:ext cx="450860" cy="450860"/>
            </a:xfrm>
            <a:prstGeom prst="rect">
              <a:avLst/>
            </a:prstGeom>
          </p:spPr>
        </p:pic>
      </p:grpSp>
      <p:cxnSp>
        <p:nvCxnSpPr>
          <p:cNvPr id="66" name="Connecteur droit avec flèche 65"/>
          <p:cNvCxnSpPr>
            <a:endCxn id="64" idx="1"/>
          </p:cNvCxnSpPr>
          <p:nvPr/>
        </p:nvCxnSpPr>
        <p:spPr>
          <a:xfrm>
            <a:off x="6768022" y="1581839"/>
            <a:ext cx="684298" cy="23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245907" y="146826"/>
            <a:ext cx="3528392" cy="1440160"/>
            <a:chOff x="539552" y="260648"/>
            <a:chExt cx="3528392" cy="1440160"/>
          </a:xfrm>
        </p:grpSpPr>
        <p:sp>
          <p:nvSpPr>
            <p:cNvPr id="7" name="Rectangle 6"/>
            <p:cNvSpPr/>
            <p:nvPr/>
          </p:nvSpPr>
          <p:spPr>
            <a:xfrm>
              <a:off x="539552" y="260648"/>
              <a:ext cx="3528392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b="1" dirty="0" err="1" smtClean="0"/>
                <a:t>Pimca</a:t>
              </a:r>
              <a:endParaRPr lang="fr-FR" b="1" dirty="0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821971" y="717466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Modèle1 du système supposé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986265" y="146826"/>
            <a:ext cx="3992251" cy="1440160"/>
            <a:chOff x="4842250" y="260648"/>
            <a:chExt cx="3992251" cy="1440160"/>
          </a:xfrm>
        </p:grpSpPr>
        <p:sp>
          <p:nvSpPr>
            <p:cNvPr id="40" name="Rectangle 39"/>
            <p:cNvSpPr/>
            <p:nvPr/>
          </p:nvSpPr>
          <p:spPr>
            <a:xfrm>
              <a:off x="4842250" y="260648"/>
              <a:ext cx="3992251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b="1" dirty="0" smtClean="0"/>
                <a:t>Excel</a:t>
              </a:r>
              <a:endParaRPr lang="fr-FR" b="1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4986265" y="683404"/>
              <a:ext cx="370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Consommation du système = 10kW/h</a:t>
              </a:r>
              <a:endParaRPr lang="fr-FR" dirty="0"/>
            </a:p>
          </p:txBody>
        </p:sp>
      </p:grpSp>
      <p:sp>
        <p:nvSpPr>
          <p:cNvPr id="10" name="Ellipse 9"/>
          <p:cNvSpPr/>
          <p:nvPr/>
        </p:nvSpPr>
        <p:spPr>
          <a:xfrm>
            <a:off x="2699792" y="2132856"/>
            <a:ext cx="3397763" cy="1853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 smtClean="0"/>
              <a:t>Role4All</a:t>
            </a:r>
            <a:endParaRPr lang="fr-FR" b="1" dirty="0"/>
          </a:p>
        </p:txBody>
      </p:sp>
      <p:cxnSp>
        <p:nvCxnSpPr>
          <p:cNvPr id="15" name="Connecteur droit avec flèche 14"/>
          <p:cNvCxnSpPr>
            <a:stCxn id="40" idx="2"/>
            <a:endCxn id="10" idx="7"/>
          </p:cNvCxnSpPr>
          <p:nvPr/>
        </p:nvCxnSpPr>
        <p:spPr>
          <a:xfrm flipH="1">
            <a:off x="5599964" y="1586986"/>
            <a:ext cx="1382427" cy="817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7" idx="2"/>
            <a:endCxn id="10" idx="1"/>
          </p:cNvCxnSpPr>
          <p:nvPr/>
        </p:nvCxnSpPr>
        <p:spPr>
          <a:xfrm>
            <a:off x="2010103" y="1586986"/>
            <a:ext cx="1187280" cy="817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74958" y="4581128"/>
            <a:ext cx="3168352" cy="17281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 err="1" smtClean="0"/>
              <a:t>Morphose</a:t>
            </a:r>
            <a:endParaRPr lang="fr-FR" b="1" dirty="0"/>
          </a:p>
        </p:txBody>
      </p:sp>
      <p:cxnSp>
        <p:nvCxnSpPr>
          <p:cNvPr id="37" name="Connecteur droit avec flèche 36"/>
          <p:cNvCxnSpPr>
            <a:stCxn id="10" idx="4"/>
            <a:endCxn id="33" idx="0"/>
          </p:cNvCxnSpPr>
          <p:nvPr/>
        </p:nvCxnSpPr>
        <p:spPr>
          <a:xfrm flipH="1">
            <a:off x="1659134" y="3986578"/>
            <a:ext cx="2739540" cy="594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171451" y="5301208"/>
            <a:ext cx="29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Modèle1 du système supposé</a:t>
            </a:r>
          </a:p>
          <a:p>
            <a:pPr algn="ctr"/>
            <a:r>
              <a:rPr lang="fr-FR" dirty="0" smtClean="0"/>
              <a:t> consommant 10kW/h</a:t>
            </a:r>
            <a:endParaRPr lang="fr-FR" dirty="0"/>
          </a:p>
        </p:txBody>
      </p:sp>
      <p:cxnSp>
        <p:nvCxnSpPr>
          <p:cNvPr id="57" name="Connecteur droit avec flèche 56"/>
          <p:cNvCxnSpPr>
            <a:stCxn id="33" idx="3"/>
          </p:cNvCxnSpPr>
          <p:nvPr/>
        </p:nvCxnSpPr>
        <p:spPr>
          <a:xfrm>
            <a:off x="3243310" y="5445224"/>
            <a:ext cx="7526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198175" y="4978042"/>
            <a:ext cx="4539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Erreur:</a:t>
            </a:r>
            <a:r>
              <a:rPr lang="fr-FR" dirty="0" smtClean="0"/>
              <a:t> </a:t>
            </a:r>
          </a:p>
          <a:p>
            <a:pPr algn="ctr"/>
            <a:r>
              <a:rPr lang="fr-FR" dirty="0"/>
              <a:t>C</a:t>
            </a:r>
            <a:r>
              <a:rPr lang="fr-FR" dirty="0" smtClean="0"/>
              <a:t>onsommation du système supposé = 80kW/h</a:t>
            </a:r>
          </a:p>
          <a:p>
            <a:pPr algn="ctr"/>
            <a:r>
              <a:rPr lang="fr-FR" dirty="0" smtClean="0"/>
              <a:t>Consommation du système réel = 10kW/h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6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193</Words>
  <Application>Microsoft Office PowerPoint</Application>
  <PresentationFormat>Affichage à l'écran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20</cp:revision>
  <dcterms:created xsi:type="dcterms:W3CDTF">2015-11-06T15:33:33Z</dcterms:created>
  <dcterms:modified xsi:type="dcterms:W3CDTF">2015-11-13T13:52:46Z</dcterms:modified>
</cp:coreProperties>
</file>