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3" autoAdjust="0"/>
  </p:normalViewPr>
  <p:slideViewPr>
    <p:cSldViewPr>
      <p:cViewPr>
        <p:scale>
          <a:sx n="150" d="100"/>
          <a:sy n="150" d="100"/>
        </p:scale>
        <p:origin x="20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7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8B5-E55E-4111-B234-B1BB757BB9B0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F8F22-8A56-45E4-BEFF-FE4E515B727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246" y="4867842"/>
            <a:ext cx="1765027" cy="435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2905977"/>
            <a:ext cx="1740596" cy="45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PlayRelation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6247" y="2894965"/>
            <a:ext cx="1789769" cy="453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5616" y="836712"/>
            <a:ext cx="1789769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0045" y="4869160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oleFPGA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512" y="4464250"/>
            <a:ext cx="72007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998665" y="43875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07904" y="1218385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ExcelGroup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07904" y="332656"/>
            <a:ext cx="187186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PimcaMachinery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71402" y="3284984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DynamicAdapterFPGA_Excel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80045" y="2462917"/>
            <a:ext cx="295198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DynamicAdapterFPGA_Pimca</a:t>
            </a:r>
            <a:endParaRPr lang="en-US" dirty="0"/>
          </a:p>
        </p:txBody>
      </p:sp>
      <p:cxnSp>
        <p:nvCxnSpPr>
          <p:cNvPr id="15" name="Connecteur droit 14"/>
          <p:cNvCxnSpPr>
            <a:stCxn id="7" idx="2"/>
            <a:endCxn id="5" idx="0"/>
          </p:cNvCxnSpPr>
          <p:nvPr/>
        </p:nvCxnSpPr>
        <p:spPr>
          <a:xfrm flipH="1">
            <a:off x="905794" y="1268760"/>
            <a:ext cx="1104707" cy="163721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403648" y="1268760"/>
            <a:ext cx="120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player</a:t>
            </a:r>
            <a:endParaRPr lang="en-US" sz="1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59272" y="2632958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          </a:t>
            </a:r>
            <a:r>
              <a:rPr lang="en-US" sz="1200" b="1" dirty="0" err="1" smtClean="0"/>
              <a:t>playRelations</a:t>
            </a:r>
            <a:endParaRPr lang="en-US" sz="1200" b="1" dirty="0"/>
          </a:p>
        </p:txBody>
      </p:sp>
      <p:cxnSp>
        <p:nvCxnSpPr>
          <p:cNvPr id="18" name="Connecteur droit 17"/>
          <p:cNvCxnSpPr>
            <a:stCxn id="4" idx="0"/>
            <a:endCxn id="5" idx="2"/>
          </p:cNvCxnSpPr>
          <p:nvPr/>
        </p:nvCxnSpPr>
        <p:spPr>
          <a:xfrm flipH="1" flipV="1">
            <a:off x="905794" y="3356992"/>
            <a:ext cx="2902966" cy="15108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5" idx="3"/>
            <a:endCxn id="6" idx="1"/>
          </p:cNvCxnSpPr>
          <p:nvPr/>
        </p:nvCxnSpPr>
        <p:spPr>
          <a:xfrm flipV="1">
            <a:off x="1776092" y="3121596"/>
            <a:ext cx="1150155" cy="9889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267744" y="2781579"/>
            <a:ext cx="683970" cy="647421"/>
          </a:xfrm>
          <a:prstGeom prst="rect">
            <a:avLst/>
          </a:prstGeom>
          <a:noFill/>
        </p:spPr>
        <p:txBody>
          <a:bodyPr wrap="none" tIns="46800" rtlCol="0">
            <a:spAutoFit/>
          </a:bodyPr>
          <a:lstStyle/>
          <a:p>
            <a:r>
              <a:rPr lang="en-US" sz="1200" b="1" dirty="0" smtClean="0"/>
              <a:t>adapter</a:t>
            </a:r>
          </a:p>
          <a:p>
            <a:endParaRPr lang="en-US" sz="1200" b="1" dirty="0"/>
          </a:p>
          <a:p>
            <a:r>
              <a:rPr lang="en-US" sz="1200" b="1" dirty="0" smtClean="0"/>
              <a:t>   0</a:t>
            </a:r>
            <a:r>
              <a:rPr lang="en-US" sz="1200" b="1" dirty="0"/>
              <a:t>..1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987824" y="4575611"/>
            <a:ext cx="1064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0..1           role</a:t>
            </a:r>
            <a:endParaRPr lang="en-US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755576" y="3381101"/>
            <a:ext cx="1540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0..1         </a:t>
            </a:r>
            <a:r>
              <a:rPr lang="en-US" sz="1200" b="1" dirty="0" err="1" smtClean="0"/>
              <a:t>playRelation</a:t>
            </a:r>
            <a:endParaRPr lang="en-US" sz="1200" b="1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6264672" y="1662482"/>
            <a:ext cx="1483322" cy="369332"/>
          </a:xfrm>
          <a:prstGeom prst="straightConnector1">
            <a:avLst/>
          </a:prstGeom>
          <a:ln w="1905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èche vers le bas 23"/>
          <p:cNvSpPr/>
          <p:nvPr/>
        </p:nvSpPr>
        <p:spPr>
          <a:xfrm rot="25980000">
            <a:off x="5283019" y="2180626"/>
            <a:ext cx="153770" cy="1342408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vers le bas 24"/>
          <p:cNvSpPr/>
          <p:nvPr/>
        </p:nvSpPr>
        <p:spPr>
          <a:xfrm rot="6300000">
            <a:off x="5273251" y="2695100"/>
            <a:ext cx="155458" cy="1306253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èche vers le bas 25"/>
          <p:cNvSpPr/>
          <p:nvPr/>
        </p:nvSpPr>
        <p:spPr>
          <a:xfrm rot="25080000">
            <a:off x="3236527" y="291579"/>
            <a:ext cx="148009" cy="957017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èche vers le bas 27"/>
          <p:cNvSpPr/>
          <p:nvPr/>
        </p:nvSpPr>
        <p:spPr>
          <a:xfrm rot="5400000">
            <a:off x="5260925" y="4446716"/>
            <a:ext cx="155459" cy="1265494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èche vers le bas 28"/>
          <p:cNvSpPr/>
          <p:nvPr/>
        </p:nvSpPr>
        <p:spPr>
          <a:xfrm rot="-5400000">
            <a:off x="470622" y="4909810"/>
            <a:ext cx="155460" cy="720080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/>
          <p:cNvCxnSpPr/>
          <p:nvPr/>
        </p:nvCxnSpPr>
        <p:spPr>
          <a:xfrm>
            <a:off x="189300" y="5656233"/>
            <a:ext cx="719092" cy="0"/>
          </a:xfrm>
          <a:prstGeom prst="line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201254" y="6040350"/>
            <a:ext cx="694197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005811" y="5085184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005811" y="5475594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998665" y="5824326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inary</a:t>
            </a:r>
            <a:r>
              <a:rPr lang="en-US" dirty="0"/>
              <a:t> </a:t>
            </a:r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6804248" y="260648"/>
            <a:ext cx="2127783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imcaMachinery0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6845576" y="1146377"/>
            <a:ext cx="2127783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rIns="0" rtlCol="0" anchor="ctr"/>
          <a:lstStyle/>
          <a:p>
            <a:pPr algn="ctr"/>
            <a:r>
              <a:rPr lang="en-US" dirty="0"/>
              <a:t>e</a:t>
            </a:r>
            <a:r>
              <a:rPr lang="en-US" smtClean="0"/>
              <a:t>xcelGroup0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6" name="Flèche vers le bas 35"/>
          <p:cNvSpPr/>
          <p:nvPr/>
        </p:nvSpPr>
        <p:spPr>
          <a:xfrm rot="28440000">
            <a:off x="3247913" y="867806"/>
            <a:ext cx="148009" cy="883434"/>
          </a:xfrm>
          <a:prstGeom prst="downArrow">
            <a:avLst>
              <a:gd name="adj1" fmla="val 0"/>
              <a:gd name="adj2" fmla="val 791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avec flèche 37"/>
          <p:cNvCxnSpPr>
            <a:stCxn id="3" idx="2"/>
            <a:endCxn id="12" idx="3"/>
          </p:cNvCxnSpPr>
          <p:nvPr/>
        </p:nvCxnSpPr>
        <p:spPr>
          <a:xfrm flipH="1">
            <a:off x="5579770" y="548680"/>
            <a:ext cx="1224478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5" idx="2"/>
            <a:endCxn id="11" idx="3"/>
          </p:cNvCxnSpPr>
          <p:nvPr/>
        </p:nvCxnSpPr>
        <p:spPr>
          <a:xfrm flipH="1">
            <a:off x="5579770" y="1434409"/>
            <a:ext cx="1265806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01254" y="6381290"/>
            <a:ext cx="707138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987768" y="6165304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of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151621" y="4797152"/>
            <a:ext cx="775860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13947" y="4751788"/>
            <a:ext cx="102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Instance </a:t>
            </a:r>
          </a:p>
        </p:txBody>
      </p:sp>
    </p:spTree>
    <p:extLst>
      <p:ext uri="{BB962C8B-B14F-4D97-AF65-F5344CB8AC3E}">
        <p14:creationId xmlns:p14="http://schemas.microsoft.com/office/powerpoint/2010/main" val="7202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8</cp:revision>
  <dcterms:created xsi:type="dcterms:W3CDTF">2016-03-10T09:39:52Z</dcterms:created>
  <dcterms:modified xsi:type="dcterms:W3CDTF">2016-03-21T10:08:36Z</dcterms:modified>
</cp:coreProperties>
</file>