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4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8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2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FAF3-8108-4310-B4B8-FE5B7290424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8BBC-A2D7-49BD-B710-7EECA887AE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2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728476" y="4987625"/>
            <a:ext cx="3981627" cy="961655"/>
            <a:chOff x="2089516" y="5157192"/>
            <a:chExt cx="4786740" cy="1584176"/>
          </a:xfrm>
        </p:grpSpPr>
        <p:sp>
          <p:nvSpPr>
            <p:cNvPr id="4" name="Ellipse 3"/>
            <p:cNvSpPr/>
            <p:nvPr/>
          </p:nvSpPr>
          <p:spPr>
            <a:xfrm>
              <a:off x="2089516" y="5157192"/>
              <a:ext cx="4786740" cy="15841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 smtClean="0"/>
                <a:t>roleFPGA0</a:t>
              </a:r>
              <a:endParaRPr lang="en-US" b="1" dirty="0" smtClean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267744" y="5861270"/>
              <a:ext cx="4318338" cy="507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containedRoles</a:t>
              </a:r>
              <a:r>
                <a:rPr lang="en-US" sz="1400" dirty="0"/>
                <a:t> </a:t>
              </a:r>
              <a:r>
                <a:rPr lang="en-US" sz="1400" dirty="0" smtClean="0"/>
                <a:t>:= [roleFPGA0.1, roleFPGA0.2]  </a:t>
              </a:r>
              <a:endParaRPr lang="en-US" sz="1400" dirty="0"/>
            </a:p>
          </p:txBody>
        </p:sp>
      </p:grpSp>
      <p:sp>
        <p:nvSpPr>
          <p:cNvPr id="7" name="Ellipse 6"/>
          <p:cNvSpPr/>
          <p:nvPr/>
        </p:nvSpPr>
        <p:spPr>
          <a:xfrm>
            <a:off x="1149508" y="3631087"/>
            <a:ext cx="2815136" cy="1068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roleFPGA0.1</a:t>
            </a:r>
            <a:endParaRPr lang="en-US" b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1407407" y="4002292"/>
            <a:ext cx="244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playRelation</a:t>
            </a:r>
            <a:r>
              <a:rPr lang="en-US" sz="1400" dirty="0" smtClean="0"/>
              <a:t>:= playRelation0</a:t>
            </a:r>
            <a:endParaRPr lang="en-US" sz="1400" i="1" dirty="0" smtClean="0"/>
          </a:p>
          <a:p>
            <a:r>
              <a:rPr lang="en-US" sz="1400" i="1" dirty="0" smtClean="0"/>
              <a:t>containerRoles</a:t>
            </a:r>
            <a:r>
              <a:rPr lang="en-US" sz="1400" dirty="0" smtClean="0"/>
              <a:t> := </a:t>
            </a:r>
            <a:r>
              <a:rPr lang="en-US" sz="1400" dirty="0" smtClean="0"/>
              <a:t>[roleFPGA0]  </a:t>
            </a:r>
            <a:endParaRPr lang="en-US" sz="1400" dirty="0"/>
          </a:p>
        </p:txBody>
      </p:sp>
      <p:sp>
        <p:nvSpPr>
          <p:cNvPr id="9" name="Ellipse 8"/>
          <p:cNvSpPr/>
          <p:nvPr/>
        </p:nvSpPr>
        <p:spPr>
          <a:xfrm>
            <a:off x="5501280" y="3631087"/>
            <a:ext cx="2815136" cy="1068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roleFPGA0.2</a:t>
            </a:r>
            <a:endParaRPr lang="en-US" b="1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759179" y="4002292"/>
            <a:ext cx="244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playRelation</a:t>
            </a:r>
            <a:r>
              <a:rPr lang="en-US" sz="1400" dirty="0" smtClean="0"/>
              <a:t>:= playRelation1</a:t>
            </a:r>
          </a:p>
          <a:p>
            <a:r>
              <a:rPr lang="en-US" sz="1400" i="1" dirty="0" smtClean="0"/>
              <a:t>containerRoles</a:t>
            </a:r>
            <a:r>
              <a:rPr lang="en-US" sz="1400" dirty="0" smtClean="0"/>
              <a:t> := </a:t>
            </a:r>
            <a:r>
              <a:rPr lang="en-US" sz="1400" dirty="0"/>
              <a:t>[</a:t>
            </a:r>
            <a:r>
              <a:rPr lang="en-US" sz="1400" dirty="0" smtClean="0"/>
              <a:t>roleFPGA0]  </a:t>
            </a:r>
            <a:endParaRPr lang="en-US" sz="1400" dirty="0"/>
          </a:p>
        </p:txBody>
      </p:sp>
      <p:grpSp>
        <p:nvGrpSpPr>
          <p:cNvPr id="31" name="Groupe 30"/>
          <p:cNvGrpSpPr/>
          <p:nvPr/>
        </p:nvGrpSpPr>
        <p:grpSpPr>
          <a:xfrm>
            <a:off x="1144300" y="1027185"/>
            <a:ext cx="2815136" cy="854804"/>
            <a:chOff x="652276" y="332656"/>
            <a:chExt cx="3384376" cy="1152128"/>
          </a:xfrm>
        </p:grpSpPr>
        <p:sp>
          <p:nvSpPr>
            <p:cNvPr id="15" name="Ellipse 14"/>
            <p:cNvSpPr/>
            <p:nvPr/>
          </p:nvSpPr>
          <p:spPr>
            <a:xfrm>
              <a:off x="652276" y="332656"/>
              <a:ext cx="3384376" cy="115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 smtClean="0"/>
                <a:t>pimcaMachinery0</a:t>
              </a:r>
              <a:endParaRPr lang="en-US" b="1" dirty="0" smtClean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971600" y="899428"/>
              <a:ext cx="2725286" cy="41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playRelation</a:t>
              </a:r>
              <a:r>
                <a:rPr lang="en-US" sz="1400" dirty="0" smtClean="0"/>
                <a:t>:= playRelation0</a:t>
              </a:r>
              <a:endParaRPr lang="en-US" sz="1400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1149508" y="2262935"/>
            <a:ext cx="2815136" cy="1068505"/>
            <a:chOff x="623592" y="1844824"/>
            <a:chExt cx="3384376" cy="1440160"/>
          </a:xfrm>
        </p:grpSpPr>
        <p:sp>
          <p:nvSpPr>
            <p:cNvPr id="24" name="Ellipse 23"/>
            <p:cNvSpPr/>
            <p:nvPr/>
          </p:nvSpPr>
          <p:spPr>
            <a:xfrm>
              <a:off x="623592" y="1844824"/>
              <a:ext cx="3384376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 smtClean="0"/>
                <a:t>playRelation0</a:t>
              </a:r>
              <a:endParaRPr lang="en-US" b="1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002974" y="2420888"/>
              <a:ext cx="2558935" cy="705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player</a:t>
              </a:r>
              <a:r>
                <a:rPr lang="en-US" sz="1400" dirty="0" smtClean="0"/>
                <a:t>:= pimcaMachinery0</a:t>
              </a:r>
            </a:p>
            <a:p>
              <a:r>
                <a:rPr lang="en-US" sz="1400" dirty="0"/>
                <a:t>r</a:t>
              </a:r>
              <a:r>
                <a:rPr lang="en-US" sz="1400" dirty="0" smtClean="0"/>
                <a:t>ole    := roleFPGA0.1</a:t>
              </a:r>
              <a:endParaRPr lang="en-US" sz="1400" dirty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501280" y="1036477"/>
            <a:ext cx="2815136" cy="854804"/>
            <a:chOff x="5004048" y="332656"/>
            <a:chExt cx="3384376" cy="1152128"/>
          </a:xfrm>
        </p:grpSpPr>
        <p:sp>
          <p:nvSpPr>
            <p:cNvPr id="18" name="Ellipse 17"/>
            <p:cNvSpPr/>
            <p:nvPr/>
          </p:nvSpPr>
          <p:spPr>
            <a:xfrm>
              <a:off x="5004048" y="332656"/>
              <a:ext cx="3384376" cy="115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 smtClean="0"/>
                <a:t>excelGroup0</a:t>
              </a:r>
              <a:endParaRPr lang="en-US" b="1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320402" y="908720"/>
              <a:ext cx="2725287" cy="41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playRelation</a:t>
              </a:r>
              <a:r>
                <a:rPr lang="en-US" sz="1400" dirty="0" smtClean="0"/>
                <a:t>:= playRelation1</a:t>
              </a:r>
              <a:endParaRPr lang="en-US" sz="1400" dirty="0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5501280" y="2262935"/>
            <a:ext cx="2815136" cy="1068505"/>
            <a:chOff x="4975364" y="1844824"/>
            <a:chExt cx="3384376" cy="1440160"/>
          </a:xfrm>
        </p:grpSpPr>
        <p:sp>
          <p:nvSpPr>
            <p:cNvPr id="27" name="Ellipse 26"/>
            <p:cNvSpPr/>
            <p:nvPr/>
          </p:nvSpPr>
          <p:spPr>
            <a:xfrm>
              <a:off x="4975364" y="1844824"/>
              <a:ext cx="3384376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 smtClean="0"/>
                <a:t>playrelation1</a:t>
              </a:r>
              <a:endParaRPr lang="en-US" b="1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589885" y="2420888"/>
              <a:ext cx="2083625" cy="705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player</a:t>
              </a:r>
              <a:r>
                <a:rPr lang="en-US" sz="1400" dirty="0" smtClean="0"/>
                <a:t>:= excelGroup0</a:t>
              </a:r>
            </a:p>
            <a:p>
              <a:r>
                <a:rPr lang="en-US" sz="1400" dirty="0"/>
                <a:t>r</a:t>
              </a:r>
              <a:r>
                <a:rPr lang="en-US" sz="1400" dirty="0" smtClean="0"/>
                <a:t>ole    := roleFPGA0.2</a:t>
              </a:r>
              <a:endParaRPr lang="en-US" sz="1400" dirty="0"/>
            </a:p>
          </p:txBody>
        </p:sp>
      </p:grpSp>
      <p:cxnSp>
        <p:nvCxnSpPr>
          <p:cNvPr id="38" name="Connecteur droit avec flèche 37"/>
          <p:cNvCxnSpPr>
            <a:stCxn id="15" idx="4"/>
            <a:endCxn id="24" idx="0"/>
          </p:cNvCxnSpPr>
          <p:nvPr/>
        </p:nvCxnSpPr>
        <p:spPr>
          <a:xfrm>
            <a:off x="2551868" y="1881989"/>
            <a:ext cx="5208" cy="3809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8" idx="4"/>
            <a:endCxn id="27" idx="0"/>
          </p:cNvCxnSpPr>
          <p:nvPr/>
        </p:nvCxnSpPr>
        <p:spPr>
          <a:xfrm>
            <a:off x="6908848" y="1891281"/>
            <a:ext cx="0" cy="3716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7" idx="4"/>
            <a:endCxn id="9" idx="0"/>
          </p:cNvCxnSpPr>
          <p:nvPr/>
        </p:nvCxnSpPr>
        <p:spPr>
          <a:xfrm>
            <a:off x="6908848" y="3331440"/>
            <a:ext cx="0" cy="2996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4" idx="4"/>
            <a:endCxn id="7" idx="0"/>
          </p:cNvCxnSpPr>
          <p:nvPr/>
        </p:nvCxnSpPr>
        <p:spPr>
          <a:xfrm>
            <a:off x="2557076" y="3331440"/>
            <a:ext cx="0" cy="2996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7" idx="5"/>
            <a:endCxn id="4" idx="0"/>
          </p:cNvCxnSpPr>
          <p:nvPr/>
        </p:nvCxnSpPr>
        <p:spPr>
          <a:xfrm>
            <a:off x="3552377" y="4543113"/>
            <a:ext cx="1166913" cy="4445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9" idx="3"/>
            <a:endCxn id="4" idx="0"/>
          </p:cNvCxnSpPr>
          <p:nvPr/>
        </p:nvCxnSpPr>
        <p:spPr>
          <a:xfrm flipH="1">
            <a:off x="4719290" y="4543113"/>
            <a:ext cx="1194257" cy="4445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108130" y="5517137"/>
            <a:ext cx="5108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769477" y="5354052"/>
            <a:ext cx="117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Bidirectional </a:t>
            </a:r>
          </a:p>
          <a:p>
            <a:pPr algn="ctr"/>
            <a:r>
              <a:rPr lang="en-US" sz="1400" dirty="0" smtClean="0"/>
              <a:t>reference</a:t>
            </a:r>
            <a:endParaRPr lang="en-US" sz="1400" dirty="0"/>
          </a:p>
        </p:txBody>
      </p:sp>
      <p:grpSp>
        <p:nvGrpSpPr>
          <p:cNvPr id="81" name="Groupe 80"/>
          <p:cNvGrpSpPr/>
          <p:nvPr/>
        </p:nvGrpSpPr>
        <p:grpSpPr>
          <a:xfrm rot="1400474">
            <a:off x="-777954" y="-394075"/>
            <a:ext cx="5566901" cy="2235672"/>
            <a:chOff x="1731930" y="60847"/>
            <a:chExt cx="5566901" cy="2235672"/>
          </a:xfrm>
        </p:grpSpPr>
        <p:sp>
          <p:nvSpPr>
            <p:cNvPr id="78" name="Arc 77"/>
            <p:cNvSpPr/>
            <p:nvPr/>
          </p:nvSpPr>
          <p:spPr>
            <a:xfrm rot="21163246">
              <a:off x="1731930" y="1278703"/>
              <a:ext cx="3400052" cy="1017816"/>
            </a:xfrm>
            <a:prstGeom prst="arc">
              <a:avLst>
                <a:gd name="adj1" fmla="val 19403056"/>
                <a:gd name="adj2" fmla="val 213789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0408063">
              <a:off x="3898779" y="60847"/>
              <a:ext cx="3400052" cy="1017816"/>
            </a:xfrm>
            <a:prstGeom prst="arc">
              <a:avLst>
                <a:gd name="adj1" fmla="val 19403056"/>
                <a:gd name="adj2" fmla="val 21378945"/>
              </a:avLst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/>
            <p:cNvSpPr/>
            <p:nvPr/>
          </p:nvSpPr>
          <p:spPr>
            <a:xfrm>
              <a:off x="4788024" y="908720"/>
              <a:ext cx="144015" cy="432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e 81"/>
          <p:cNvGrpSpPr/>
          <p:nvPr/>
        </p:nvGrpSpPr>
        <p:grpSpPr>
          <a:xfrm rot="1400474">
            <a:off x="3614534" y="-394075"/>
            <a:ext cx="5566901" cy="2235672"/>
            <a:chOff x="1731930" y="60847"/>
            <a:chExt cx="5566901" cy="2235672"/>
          </a:xfrm>
        </p:grpSpPr>
        <p:sp>
          <p:nvSpPr>
            <p:cNvPr id="83" name="Arc 82"/>
            <p:cNvSpPr/>
            <p:nvPr/>
          </p:nvSpPr>
          <p:spPr>
            <a:xfrm rot="21163246">
              <a:off x="1731930" y="1278703"/>
              <a:ext cx="3400052" cy="1017816"/>
            </a:xfrm>
            <a:prstGeom prst="arc">
              <a:avLst>
                <a:gd name="adj1" fmla="val 19403056"/>
                <a:gd name="adj2" fmla="val 213789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10408063">
              <a:off x="3898779" y="60847"/>
              <a:ext cx="3400052" cy="1017816"/>
            </a:xfrm>
            <a:prstGeom prst="arc">
              <a:avLst>
                <a:gd name="adj1" fmla="val 19403056"/>
                <a:gd name="adj2" fmla="val 21378945"/>
              </a:avLst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788024" y="908720"/>
              <a:ext cx="144015" cy="432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e 85"/>
          <p:cNvGrpSpPr/>
          <p:nvPr/>
        </p:nvGrpSpPr>
        <p:grpSpPr>
          <a:xfrm rot="20650805">
            <a:off x="1242919" y="5085370"/>
            <a:ext cx="5566901" cy="2235672"/>
            <a:chOff x="1731930" y="60847"/>
            <a:chExt cx="5566901" cy="2235672"/>
          </a:xfrm>
        </p:grpSpPr>
        <p:sp>
          <p:nvSpPr>
            <p:cNvPr id="87" name="Arc 86"/>
            <p:cNvSpPr/>
            <p:nvPr/>
          </p:nvSpPr>
          <p:spPr>
            <a:xfrm rot="21163246">
              <a:off x="1731930" y="1278703"/>
              <a:ext cx="3400052" cy="1017816"/>
            </a:xfrm>
            <a:prstGeom prst="arc">
              <a:avLst>
                <a:gd name="adj1" fmla="val 19403056"/>
                <a:gd name="adj2" fmla="val 213789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/>
            <p:nvPr/>
          </p:nvSpPr>
          <p:spPr>
            <a:xfrm rot="10408063">
              <a:off x="3898779" y="60847"/>
              <a:ext cx="3400052" cy="1017816"/>
            </a:xfrm>
            <a:prstGeom prst="arc">
              <a:avLst>
                <a:gd name="adj1" fmla="val 19403056"/>
                <a:gd name="adj2" fmla="val 21378945"/>
              </a:avLst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Ellipse 88"/>
            <p:cNvSpPr/>
            <p:nvPr/>
          </p:nvSpPr>
          <p:spPr>
            <a:xfrm>
              <a:off x="4788024" y="908720"/>
              <a:ext cx="144015" cy="4320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ZoneTexte 89"/>
          <p:cNvSpPr txBox="1"/>
          <p:nvPr/>
        </p:nvSpPr>
        <p:spPr>
          <a:xfrm>
            <a:off x="395536" y="332656"/>
            <a:ext cx="144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Pimca</a:t>
            </a:r>
          </a:p>
          <a:p>
            <a:pPr algn="ctr"/>
            <a:r>
              <a:rPr lang="en-US" b="1" dirty="0" smtClean="0"/>
              <a:t>point of view</a:t>
            </a:r>
            <a:endParaRPr lang="en-US" b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4857232" y="406405"/>
            <a:ext cx="144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Excel</a:t>
            </a:r>
          </a:p>
          <a:p>
            <a:pPr algn="ctr"/>
            <a:r>
              <a:rPr lang="en-US" b="1" dirty="0" smtClean="0"/>
              <a:t>point of view</a:t>
            </a:r>
            <a:endParaRPr lang="en-US" b="1" dirty="0"/>
          </a:p>
        </p:txBody>
      </p:sp>
      <p:sp>
        <p:nvSpPr>
          <p:cNvPr id="93" name="ZoneTexte 92"/>
          <p:cNvSpPr txBox="1"/>
          <p:nvPr/>
        </p:nvSpPr>
        <p:spPr>
          <a:xfrm>
            <a:off x="2039001" y="6107679"/>
            <a:ext cx="1479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Specific FPGA</a:t>
            </a:r>
          </a:p>
          <a:p>
            <a:pPr algn="ctr"/>
            <a:r>
              <a:rPr lang="en-US" b="1" dirty="0" smtClean="0"/>
              <a:t>point of 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86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</Words>
  <Application>Microsoft Office PowerPoint</Application>
  <PresentationFormat>Affichage à l'écran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10</cp:revision>
  <dcterms:created xsi:type="dcterms:W3CDTF">2016-03-21T13:57:51Z</dcterms:created>
  <dcterms:modified xsi:type="dcterms:W3CDTF">2016-03-22T09:09:40Z</dcterms:modified>
</cp:coreProperties>
</file>