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5D8-E7FD-4F2A-881C-741A9BBDA456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1D7-A65F-4F4D-90FF-4EA193121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16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5D8-E7FD-4F2A-881C-741A9BBDA456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1D7-A65F-4F4D-90FF-4EA193121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5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5D8-E7FD-4F2A-881C-741A9BBDA456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1D7-A65F-4F4D-90FF-4EA193121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3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5D8-E7FD-4F2A-881C-741A9BBDA456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1D7-A65F-4F4D-90FF-4EA193121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12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5D8-E7FD-4F2A-881C-741A9BBDA456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1D7-A65F-4F4D-90FF-4EA193121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63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5D8-E7FD-4F2A-881C-741A9BBDA456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1D7-A65F-4F4D-90FF-4EA193121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74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5D8-E7FD-4F2A-881C-741A9BBDA456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1D7-A65F-4F4D-90FF-4EA193121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3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5D8-E7FD-4F2A-881C-741A9BBDA456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1D7-A65F-4F4D-90FF-4EA193121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9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5D8-E7FD-4F2A-881C-741A9BBDA456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1D7-A65F-4F4D-90FF-4EA193121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62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5D8-E7FD-4F2A-881C-741A9BBDA456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1D7-A65F-4F4D-90FF-4EA193121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61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95D8-E7FD-4F2A-881C-741A9BBDA456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81D7-A65F-4F4D-90FF-4EA193121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6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595D8-E7FD-4F2A-881C-741A9BBDA456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F81D7-A65F-4F4D-90FF-4EA193121B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06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556792"/>
            <a:ext cx="4536504" cy="25092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1782850" cy="309297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3275856" y="764704"/>
            <a:ext cx="0" cy="36724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187624" y="1196752"/>
            <a:ext cx="63367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835696" y="2132856"/>
            <a:ext cx="3024336" cy="0"/>
          </a:xfrm>
          <a:prstGeom prst="straightConnector1">
            <a:avLst/>
          </a:prstGeom>
          <a:ln w="44450" cmpd="dbl">
            <a:headEnd type="arrow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1907704" y="3429000"/>
            <a:ext cx="3096344" cy="0"/>
          </a:xfrm>
          <a:prstGeom prst="straightConnector1">
            <a:avLst/>
          </a:prstGeom>
          <a:ln w="44450" cmpd="dbl">
            <a:headEnd type="arrow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697052" y="4782966"/>
            <a:ext cx="927720" cy="0"/>
          </a:xfrm>
          <a:prstGeom prst="straightConnector1">
            <a:avLst/>
          </a:prstGeom>
          <a:ln w="44450" cmpd="dbl">
            <a:headEnd type="arrow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74529" y="764704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PimCa </a:t>
            </a:r>
            <a:r>
              <a:rPr lang="fr-FR" dirty="0" smtClean="0"/>
              <a:t>model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4160912" y="764704"/>
            <a:ext cx="269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Graffiti </a:t>
            </a:r>
            <a:r>
              <a:rPr lang="fr-FR" dirty="0"/>
              <a:t>m</a:t>
            </a:r>
            <a:r>
              <a:rPr lang="fr-FR" dirty="0" smtClean="0"/>
              <a:t>odel system layer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748599" y="4633391"/>
            <a:ext cx="420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: Analigie between PimCa Machinery and Graffiti Actor 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06689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7</cp:revision>
  <dcterms:created xsi:type="dcterms:W3CDTF">2016-07-06T14:52:53Z</dcterms:created>
  <dcterms:modified xsi:type="dcterms:W3CDTF">2016-07-06T15:25:08Z</dcterms:modified>
</cp:coreProperties>
</file>