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80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428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0958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35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229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30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059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72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5021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5213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25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7060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1996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7866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863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023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360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3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05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751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66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076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701/welcom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Teapot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5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ModelStorage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Pour l’instant 3 variable d’instance : «  date source data »</a:t>
            </a:r>
          </a:p>
          <a:p>
            <a:r>
              <a:rPr lang="fr-FR" dirty="0" smtClean="0"/>
              <a:t>Le model est stocké sous forme d’un dictionnaire dans la variable data.</a:t>
            </a:r>
          </a:p>
          <a:p>
            <a:r>
              <a:rPr lang="fr-FR" dirty="0" smtClean="0"/>
              <a:t>La fonction </a:t>
            </a:r>
            <a:r>
              <a:rPr lang="fr-FR" dirty="0" err="1" smtClean="0"/>
              <a:t>fromjson</a:t>
            </a:r>
            <a:r>
              <a:rPr lang="fr-FR" dirty="0" smtClean="0"/>
              <a:t>: de la classe </a:t>
            </a:r>
            <a:r>
              <a:rPr lang="fr-FR" dirty="0" err="1" smtClean="0"/>
              <a:t>Modelcrea</a:t>
            </a:r>
            <a:r>
              <a:rPr lang="fr-FR" dirty="0" smtClean="0"/>
              <a:t> permet de créer une instance de </a:t>
            </a:r>
            <a:r>
              <a:rPr lang="fr-FR" dirty="0" err="1" smtClean="0"/>
              <a:t>ModelStorage</a:t>
            </a:r>
            <a:r>
              <a:rPr lang="fr-FR" dirty="0" smtClean="0"/>
              <a:t> à partir d’un fichier </a:t>
            </a:r>
            <a:r>
              <a:rPr lang="fr-FR" dirty="0" err="1" smtClean="0"/>
              <a:t>json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92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PathBuilder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Methode</a:t>
            </a:r>
            <a:r>
              <a:rPr lang="fr-FR" dirty="0" smtClean="0"/>
              <a:t> </a:t>
            </a:r>
            <a:r>
              <a:rPr lang="fr-FR" dirty="0" err="1" smtClean="0"/>
              <a:t>initialize</a:t>
            </a:r>
            <a:r>
              <a:rPr lang="fr-FR" dirty="0" smtClean="0"/>
              <a:t>: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Crée une instance </a:t>
            </a:r>
            <a:r>
              <a:rPr lang="fr-FR" dirty="0" err="1" smtClean="0"/>
              <a:t>teapot</a:t>
            </a:r>
            <a:r>
              <a:rPr lang="fr-FR" dirty="0" smtClean="0"/>
              <a:t>. A partir de </a:t>
            </a:r>
            <a:r>
              <a:rPr lang="fr-FR" dirty="0" err="1" smtClean="0"/>
              <a:t>teapot</a:t>
            </a:r>
            <a:r>
              <a:rPr lang="fr-FR" dirty="0" smtClean="0"/>
              <a:t> on crée la ressource « /model » </a:t>
            </a:r>
            <a:r>
              <a:rPr lang="fr-FR" dirty="0" err="1" smtClean="0"/>
              <a:t>accesible</a:t>
            </a:r>
            <a:r>
              <a:rPr lang="fr-FR" dirty="0" smtClean="0"/>
              <a:t> par un POST. </a:t>
            </a:r>
          </a:p>
          <a:p>
            <a:pPr marL="0" indent="0">
              <a:buNone/>
            </a:pPr>
            <a:r>
              <a:rPr lang="fr-FR" dirty="0" smtClean="0"/>
              <a:t>Création d’une instance de la classe Projets</a:t>
            </a:r>
          </a:p>
          <a:p>
            <a:pPr marL="0" indent="0">
              <a:buNone/>
            </a:pPr>
            <a:r>
              <a:rPr lang="fr-FR" dirty="0" smtClean="0"/>
              <a:t>Pour le test : Envoi d’un POST à l’adresse localhost:8080/model avec un fichier </a:t>
            </a:r>
            <a:r>
              <a:rPr lang="fr-FR" dirty="0" err="1" smtClean="0"/>
              <a:t>Json</a:t>
            </a:r>
            <a:r>
              <a:rPr lang="fr-FR" dirty="0"/>
              <a:t> </a:t>
            </a:r>
            <a:r>
              <a:rPr lang="fr-FR" dirty="0" smtClean="0"/>
              <a:t>en contenu dans la requête.</a:t>
            </a:r>
          </a:p>
          <a:p>
            <a:pPr marL="0" indent="0">
              <a:buNone/>
            </a:pPr>
            <a:r>
              <a:rPr lang="fr-FR" dirty="0" smtClean="0"/>
              <a:t>La réponse crée par </a:t>
            </a:r>
            <a:r>
              <a:rPr lang="fr-FR" dirty="0" err="1" smtClean="0"/>
              <a:t>teapot</a:t>
            </a:r>
            <a:r>
              <a:rPr lang="fr-FR" dirty="0" smtClean="0"/>
              <a:t> appelle la fonction </a:t>
            </a:r>
            <a:r>
              <a:rPr lang="fr-FR" dirty="0" err="1" smtClean="0"/>
              <a:t>creerroute</a:t>
            </a:r>
            <a:r>
              <a:rPr lang="fr-FR" dirty="0" smtClean="0"/>
              <a:t>, cette méthode lit le modèle et créer toutes les routes permettant d’accéder à chaque classe du modèle.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965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 ’est dans cette classe que les différentes routes sont écrites.</a:t>
            </a:r>
          </a:p>
          <a:p>
            <a:r>
              <a:rPr lang="fr-FR" dirty="0" smtClean="0"/>
              <a:t>Chaque nouveau projet créer une nouvelle méthode qui est automatiquement appelé.</a:t>
            </a:r>
          </a:p>
          <a:p>
            <a:r>
              <a:rPr lang="fr-FR" dirty="0" smtClean="0"/>
              <a:t>La classe possède 2 variable d’instance: une instance </a:t>
            </a:r>
            <a:r>
              <a:rPr lang="fr-FR" dirty="0" err="1" smtClean="0"/>
              <a:t>teapot</a:t>
            </a:r>
            <a:r>
              <a:rPr lang="fr-FR" dirty="0" smtClean="0"/>
              <a:t> et une liste des modèles de chaque projet ajouté.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26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ModelStorage</a:t>
            </a:r>
            <a:r>
              <a:rPr lang="fr-FR" dirty="0" smtClean="0"/>
              <a:t>: Permet de stocker les différents modèles </a:t>
            </a:r>
          </a:p>
          <a:p>
            <a:r>
              <a:rPr lang="fr-FR" dirty="0" smtClean="0"/>
              <a:t>Classe </a:t>
            </a:r>
            <a:r>
              <a:rPr lang="fr-FR" dirty="0" err="1" smtClean="0"/>
              <a:t>PathBuilder</a:t>
            </a:r>
            <a:r>
              <a:rPr lang="fr-FR" dirty="0" smtClean="0"/>
              <a:t> : créer l’instance </a:t>
            </a:r>
            <a:r>
              <a:rPr lang="fr-FR" dirty="0" err="1" smtClean="0"/>
              <a:t>teapot</a:t>
            </a:r>
            <a:r>
              <a:rPr lang="fr-FR" dirty="0" smtClean="0"/>
              <a:t> et l’associe à l’instance de Projets. </a:t>
            </a:r>
          </a:p>
          <a:p>
            <a:r>
              <a:rPr lang="fr-FR" dirty="0" smtClean="0"/>
              <a:t>Classe Projets : créer tous les liens vers les ressources et gère le stockage </a:t>
            </a:r>
            <a:r>
              <a:rPr lang="fr-FR" smtClean="0"/>
              <a:t>des modèles.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115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539552" y="260649"/>
            <a:ext cx="1872208" cy="3024336"/>
            <a:chOff x="1043608" y="440795"/>
            <a:chExt cx="1512168" cy="2088232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1043608" y="440795"/>
              <a:ext cx="1512168" cy="208823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Creerroute</a:t>
              </a:r>
              <a:r>
                <a:rPr lang="fr-FR" dirty="0" smtClean="0"/>
                <a:t>:</a:t>
              </a:r>
            </a:p>
            <a:p>
              <a:pPr algn="ctr"/>
              <a:r>
                <a:rPr lang="fr-FR" dirty="0" smtClean="0"/>
                <a:t>Id</a:t>
              </a:r>
            </a:p>
            <a:p>
              <a:pPr algn="ctr"/>
              <a:r>
                <a:rPr lang="fr-FR" dirty="0" smtClean="0"/>
                <a:t>Id:</a:t>
              </a:r>
            </a:p>
            <a:p>
              <a:pPr algn="ctr"/>
              <a:r>
                <a:rPr lang="fr-FR" dirty="0" err="1" smtClean="0"/>
                <a:t>Initialize</a:t>
              </a:r>
              <a:endParaRPr lang="fr-FR" dirty="0" smtClean="0"/>
            </a:p>
            <a:p>
              <a:pPr algn="ctr"/>
              <a:r>
                <a:rPr lang="fr-FR" dirty="0" err="1" smtClean="0"/>
                <a:t>incrementID</a:t>
              </a:r>
              <a:endParaRPr lang="fr-FR" dirty="0"/>
            </a:p>
          </p:txBody>
        </p:sp>
        <p:sp>
          <p:nvSpPr>
            <p:cNvPr id="3" name="Arrondir un rectangle avec un coin du même côté 2"/>
            <p:cNvSpPr/>
            <p:nvPr/>
          </p:nvSpPr>
          <p:spPr>
            <a:xfrm>
              <a:off x="1043608" y="440795"/>
              <a:ext cx="1512168" cy="43204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PathBuilder</a:t>
              </a:r>
              <a:endParaRPr lang="fr-FR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347864" y="224560"/>
            <a:ext cx="1872208" cy="3024336"/>
            <a:chOff x="1043608" y="440795"/>
            <a:chExt cx="1512168" cy="2088232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1043608" y="440795"/>
              <a:ext cx="1512168" cy="208823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model</a:t>
              </a:r>
            </a:p>
            <a:p>
              <a:pPr algn="ctr"/>
              <a:r>
                <a:rPr lang="fr-FR" dirty="0" smtClean="0"/>
                <a:t>model:</a:t>
              </a:r>
            </a:p>
            <a:p>
              <a:pPr algn="ctr"/>
              <a:r>
                <a:rPr lang="fr-FR" dirty="0" smtClean="0"/>
                <a:t>Date</a:t>
              </a:r>
            </a:p>
            <a:p>
              <a:pPr algn="ctr"/>
              <a:r>
                <a:rPr lang="fr-FR" dirty="0" smtClean="0"/>
                <a:t>Date:</a:t>
              </a:r>
            </a:p>
            <a:p>
              <a:pPr algn="ctr"/>
              <a:r>
                <a:rPr lang="fr-FR" dirty="0" err="1" smtClean="0"/>
                <a:t>Initialize</a:t>
              </a:r>
              <a:endParaRPr lang="fr-FR" dirty="0" smtClean="0"/>
            </a:p>
            <a:p>
              <a:pPr algn="ctr"/>
              <a:r>
                <a:rPr lang="fr-FR" dirty="0" smtClean="0"/>
                <a:t>Source</a:t>
              </a:r>
            </a:p>
            <a:p>
              <a:pPr algn="ctr"/>
              <a:r>
                <a:rPr lang="fr-FR" dirty="0" smtClean="0"/>
                <a:t>Source:</a:t>
              </a:r>
              <a:endParaRPr lang="fr-FR" dirty="0"/>
            </a:p>
          </p:txBody>
        </p:sp>
        <p:sp>
          <p:nvSpPr>
            <p:cNvPr id="8" name="Arrondir un rectangle avec un coin du même côté 7"/>
            <p:cNvSpPr/>
            <p:nvPr/>
          </p:nvSpPr>
          <p:spPr>
            <a:xfrm>
              <a:off x="1043608" y="440795"/>
              <a:ext cx="1512168" cy="43204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ModelStorage</a:t>
              </a:r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156176" y="260649"/>
            <a:ext cx="1872208" cy="3024336"/>
            <a:chOff x="1043608" y="440795"/>
            <a:chExt cx="1512168" cy="2088232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1043608" y="440795"/>
              <a:ext cx="1512168" cy="2088232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P1</a:t>
              </a:r>
            </a:p>
            <a:p>
              <a:pPr algn="ctr"/>
              <a:r>
                <a:rPr lang="fr-FR" dirty="0" err="1" smtClean="0"/>
                <a:t>addModel:withId</a:t>
              </a:r>
              <a:endParaRPr lang="fr-FR" dirty="0" smtClean="0"/>
            </a:p>
            <a:p>
              <a:pPr algn="ctr"/>
              <a:r>
                <a:rPr lang="fr-FR" dirty="0" err="1" smtClean="0"/>
                <a:t>Initialize</a:t>
              </a:r>
              <a:endParaRPr lang="fr-FR" dirty="0" smtClean="0"/>
            </a:p>
            <a:p>
              <a:pPr algn="ctr"/>
              <a:r>
                <a:rPr lang="fr-FR" dirty="0" err="1" smtClean="0"/>
                <a:t>modelSorted</a:t>
              </a:r>
              <a:r>
                <a:rPr lang="fr-FR" dirty="0" smtClean="0"/>
                <a:t>:</a:t>
              </a:r>
            </a:p>
            <a:p>
              <a:pPr algn="ctr"/>
              <a:r>
                <a:rPr lang="fr-FR" dirty="0" err="1" smtClean="0"/>
                <a:t>Teapot</a:t>
              </a:r>
              <a:endParaRPr lang="fr-FR" dirty="0" smtClean="0"/>
            </a:p>
            <a:p>
              <a:pPr algn="ctr"/>
              <a:r>
                <a:rPr lang="fr-FR" dirty="0" err="1" smtClean="0"/>
                <a:t>tpstart</a:t>
              </a:r>
              <a:endParaRPr lang="fr-FR" dirty="0"/>
            </a:p>
          </p:txBody>
        </p:sp>
        <p:sp>
          <p:nvSpPr>
            <p:cNvPr id="11" name="Arrondir un rectangle avec un coin du même côté 10"/>
            <p:cNvSpPr/>
            <p:nvPr/>
          </p:nvSpPr>
          <p:spPr>
            <a:xfrm>
              <a:off x="1043608" y="440795"/>
              <a:ext cx="1512168" cy="43204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8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de </a:t>
            </a:r>
            <a:r>
              <a:rPr lang="fr-FR" dirty="0" err="1" smtClean="0"/>
              <a:t>Teapot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fr-FR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b="1" dirty="0" err="1" smtClean="0"/>
              <a:t>Gofer</a:t>
            </a:r>
            <a:r>
              <a:rPr lang="fr-FR" dirty="0" smtClean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endParaRPr lang="fr-FR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 err="1" smtClean="0"/>
              <a:t>smalltalkhubUser</a:t>
            </a:r>
            <a:r>
              <a:rPr lang="fr-FR" dirty="0"/>
              <a:t>: '</a:t>
            </a:r>
            <a:r>
              <a:rPr lang="fr-FR" dirty="0" err="1"/>
              <a:t>zeroflag</a:t>
            </a:r>
            <a:r>
              <a:rPr lang="fr-FR" dirty="0"/>
              <a:t>' </a:t>
            </a:r>
            <a:endParaRPr lang="fr-FR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 err="1" smtClean="0"/>
              <a:t>project</a:t>
            </a:r>
            <a:r>
              <a:rPr lang="fr-FR" dirty="0"/>
              <a:t>: '</a:t>
            </a:r>
            <a:r>
              <a:rPr lang="fr-FR" dirty="0" err="1"/>
              <a:t>Teapot</a:t>
            </a:r>
            <a:r>
              <a:rPr lang="fr-FR" dirty="0"/>
              <a:t>'; </a:t>
            </a:r>
            <a:endParaRPr lang="fr-FR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 smtClean="0"/>
              <a:t>configuration</a:t>
            </a:r>
            <a:r>
              <a:rPr lang="fr-FR" dirty="0"/>
              <a:t>; </a:t>
            </a:r>
            <a:endParaRPr lang="fr-FR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 err="1" smtClean="0"/>
              <a:t>loadStable</a:t>
            </a:r>
            <a:r>
              <a:rPr lang="fr-FR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FR" dirty="0"/>
          </a:p>
          <a:p>
            <a:pPr marL="164592" indent="0">
              <a:spcBef>
                <a:spcPts val="0"/>
              </a:spcBef>
              <a:buNone/>
            </a:pPr>
            <a:r>
              <a:rPr lang="fr-FR" dirty="0" err="1" smtClean="0"/>
              <a:t>Teapot</a:t>
            </a:r>
            <a:r>
              <a:rPr lang="fr-FR" dirty="0" smtClean="0"/>
              <a:t> peut s’utiliser directement après cette installation.</a:t>
            </a:r>
          </a:p>
        </p:txBody>
      </p:sp>
    </p:spTree>
    <p:extLst>
      <p:ext uri="{BB962C8B-B14F-4D97-AF65-F5344CB8AC3E}">
        <p14:creationId xmlns:p14="http://schemas.microsoft.com/office/powerpoint/2010/main" val="3686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de </a:t>
            </a:r>
            <a:r>
              <a:rPr lang="fr-FR" dirty="0" err="1" smtClean="0"/>
              <a:t>NEOjson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b="1" dirty="0" err="1"/>
              <a:t>Gofer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 smtClean="0"/>
              <a:t>url: </a:t>
            </a:r>
            <a:r>
              <a:rPr lang="fr-FR" dirty="0" smtClean="0">
                <a:solidFill>
                  <a:srgbClr val="7030A0"/>
                </a:solidFill>
              </a:rPr>
              <a:t>‘http://mc.stfx.eu/</a:t>
            </a:r>
            <a:r>
              <a:rPr lang="fr-FR" dirty="0" err="1" smtClean="0">
                <a:solidFill>
                  <a:srgbClr val="7030A0"/>
                </a:solidFill>
              </a:rPr>
              <a:t>Neo</a:t>
            </a:r>
            <a:r>
              <a:rPr lang="fr-FR" dirty="0" smtClean="0">
                <a:solidFill>
                  <a:srgbClr val="7030A0"/>
                </a:solidFill>
              </a:rPr>
              <a:t>’</a:t>
            </a:r>
            <a:r>
              <a:rPr lang="fr-FR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 smtClean="0"/>
              <a:t>Package:</a:t>
            </a:r>
            <a:r>
              <a:rPr lang="fr-FR" dirty="0" smtClean="0">
                <a:solidFill>
                  <a:srgbClr val="7030A0"/>
                </a:solidFill>
              </a:rPr>
              <a:t>’</a:t>
            </a:r>
            <a:r>
              <a:rPr lang="fr-FR" dirty="0" err="1" smtClean="0">
                <a:solidFill>
                  <a:srgbClr val="7030A0"/>
                </a:solidFill>
              </a:rPr>
              <a:t>Neo</a:t>
            </a:r>
            <a:r>
              <a:rPr lang="fr-FR" dirty="0" smtClean="0">
                <a:solidFill>
                  <a:srgbClr val="7030A0"/>
                </a:solidFill>
              </a:rPr>
              <a:t>-JSON-</a:t>
            </a:r>
            <a:r>
              <a:rPr lang="fr-FR" dirty="0" err="1" smtClean="0">
                <a:solidFill>
                  <a:srgbClr val="7030A0"/>
                </a:solidFill>
              </a:rPr>
              <a:t>Core</a:t>
            </a:r>
            <a:r>
              <a:rPr lang="fr-FR" dirty="0" smtClean="0">
                <a:solidFill>
                  <a:srgbClr val="7030A0"/>
                </a:solidFill>
              </a:rPr>
              <a:t>’</a:t>
            </a:r>
            <a:r>
              <a:rPr lang="fr-FR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/>
              <a:t>Package:</a:t>
            </a:r>
            <a:r>
              <a:rPr lang="fr-FR" dirty="0" smtClean="0">
                <a:solidFill>
                  <a:srgbClr val="7030A0"/>
                </a:solidFill>
              </a:rPr>
              <a:t>’</a:t>
            </a:r>
            <a:r>
              <a:rPr lang="fr-FR" dirty="0" err="1" smtClean="0">
                <a:solidFill>
                  <a:srgbClr val="7030A0"/>
                </a:solidFill>
              </a:rPr>
              <a:t>Neo</a:t>
            </a:r>
            <a:r>
              <a:rPr lang="fr-FR" dirty="0" smtClean="0">
                <a:solidFill>
                  <a:srgbClr val="7030A0"/>
                </a:solidFill>
              </a:rPr>
              <a:t>-JSON-Tests’</a:t>
            </a:r>
            <a:r>
              <a:rPr lang="fr-FR" dirty="0" smtClean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dirty="0" err="1" smtClean="0"/>
              <a:t>Load</a:t>
            </a:r>
            <a:r>
              <a:rPr lang="fr-FR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FR" dirty="0"/>
          </a:p>
          <a:p>
            <a:pPr marL="164592" indent="0">
              <a:spcBef>
                <a:spcPts val="0"/>
              </a:spcBef>
              <a:buNone/>
            </a:pPr>
            <a:r>
              <a:rPr lang="fr-FR" dirty="0" err="1" smtClean="0"/>
              <a:t>Teapot</a:t>
            </a:r>
            <a:r>
              <a:rPr lang="fr-FR" dirty="0" smtClean="0"/>
              <a:t> utilise automatiquement le </a:t>
            </a:r>
            <a:r>
              <a:rPr lang="fr-FR" dirty="0" err="1" smtClean="0"/>
              <a:t>parser</a:t>
            </a:r>
            <a:r>
              <a:rPr lang="fr-FR" dirty="0" smtClean="0"/>
              <a:t> </a:t>
            </a:r>
            <a:r>
              <a:rPr lang="fr-FR" dirty="0" err="1" smtClean="0"/>
              <a:t>NEOjson</a:t>
            </a:r>
            <a:r>
              <a:rPr lang="fr-FR" dirty="0" smtClean="0"/>
              <a:t> pour lire ou écrire du </a:t>
            </a:r>
            <a:r>
              <a:rPr lang="fr-FR" dirty="0" err="1" smtClean="0"/>
              <a:t>Json</a:t>
            </a:r>
            <a:r>
              <a:rPr lang="fr-FR" dirty="0" smtClean="0"/>
              <a:t>.</a:t>
            </a:r>
            <a:endParaRPr lang="fr-FR" dirty="0"/>
          </a:p>
          <a:p>
            <a:pPr marL="457200" lvl="1" indent="0">
              <a:spcBef>
                <a:spcPts val="0"/>
              </a:spcBef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9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Premier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Teapot</a:t>
            </a:r>
            <a:r>
              <a:rPr lang="fr-FR" dirty="0" smtClean="0"/>
              <a:t> permet de créer très rapidement des routes puis d’y associer une action.</a:t>
            </a:r>
          </a:p>
          <a:p>
            <a:endParaRPr lang="fr-FR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Teapot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on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GET</a:t>
            </a:r>
            <a:r>
              <a:rPr lang="en-US" dirty="0"/>
              <a:t>: '/welcome' -&gt; 'Hello World!'; 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Start.</a:t>
            </a:r>
          </a:p>
          <a:p>
            <a:r>
              <a:rPr lang="en-US" dirty="0" smtClean="0"/>
              <a:t>“Teapot on” </a:t>
            </a:r>
            <a:r>
              <a:rPr lang="en-US" dirty="0" err="1" smtClean="0"/>
              <a:t>instancie</a:t>
            </a:r>
            <a:r>
              <a:rPr lang="en-US" dirty="0" smtClean="0"/>
              <a:t> teapot, “on”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 qui lance Teapot avec des </a:t>
            </a:r>
            <a:r>
              <a:rPr lang="en-US" dirty="0" err="1" smtClean="0"/>
              <a:t>propriétés</a:t>
            </a:r>
            <a:r>
              <a:rPr lang="en-US" dirty="0" smtClean="0"/>
              <a:t> par </a:t>
            </a:r>
            <a:r>
              <a:rPr lang="en-US" dirty="0" err="1" smtClean="0"/>
              <a:t>défaut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Ensuite</a:t>
            </a:r>
            <a:r>
              <a:rPr lang="en-US" dirty="0" smtClean="0"/>
              <a:t> “GET: ‘/welcome’”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route accessible à </a:t>
            </a:r>
            <a:r>
              <a:rPr lang="en-US" dirty="0" err="1" smtClean="0"/>
              <a:t>l’addresse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http://localhost:1701/welcome</a:t>
            </a:r>
            <a:endParaRPr lang="en-US" dirty="0" smtClean="0"/>
          </a:p>
          <a:p>
            <a:r>
              <a:rPr lang="fr-FR" dirty="0" smtClean="0"/>
              <a:t>Puis </a:t>
            </a:r>
            <a:r>
              <a:rPr lang="en-US" dirty="0" smtClean="0"/>
              <a:t>“-&gt; </a:t>
            </a:r>
            <a:r>
              <a:rPr lang="en-US" dirty="0"/>
              <a:t>'Hello World!'; </a:t>
            </a:r>
            <a:r>
              <a:rPr lang="en-US" dirty="0" smtClean="0"/>
              <a:t>“  </a:t>
            </a:r>
            <a:r>
              <a:rPr lang="en-US" dirty="0" err="1" smtClean="0"/>
              <a:t>associe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réponse</a:t>
            </a:r>
            <a:r>
              <a:rPr lang="en-US" dirty="0" smtClean="0"/>
              <a:t> à la route</a:t>
            </a:r>
          </a:p>
          <a:p>
            <a:r>
              <a:rPr lang="en-US" dirty="0" err="1" smtClean="0"/>
              <a:t>Enfin</a:t>
            </a:r>
            <a:r>
              <a:rPr lang="en-US" dirty="0" smtClean="0"/>
              <a:t> “start” lance le </a:t>
            </a:r>
            <a:r>
              <a:rPr lang="en-US" dirty="0" err="1" smtClean="0"/>
              <a:t>serveur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package pour l’utilisation de </a:t>
            </a:r>
            <a:r>
              <a:rPr lang="fr-FR" dirty="0" err="1" smtClean="0"/>
              <a:t>Teapot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Pour pouvoir ajouter des routes une fois le serveur démarrer, il faut créer une variable pour conserver l’</a:t>
            </a:r>
            <a:r>
              <a:rPr lang="fr-FR" dirty="0" err="1" smtClean="0"/>
              <a:t>acces</a:t>
            </a:r>
            <a:r>
              <a:rPr lang="fr-FR" dirty="0" smtClean="0"/>
              <a:t> à l’instance créée.</a:t>
            </a:r>
          </a:p>
          <a:p>
            <a:pPr marL="0" indent="0">
              <a:buNone/>
            </a:pPr>
            <a:r>
              <a:rPr lang="fr-FR" dirty="0" smtClean="0"/>
              <a:t>On crée un package : </a:t>
            </a:r>
            <a:r>
              <a:rPr lang="fr-FR" dirty="0" err="1" smtClean="0"/>
              <a:t>ClasseTeapot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Création de la classe </a:t>
            </a:r>
            <a:r>
              <a:rPr lang="fr-FR" dirty="0" err="1" smtClean="0"/>
              <a:t>MonTeapot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subclass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#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MonTeapot</a:t>
            </a: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instanceVariableNames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:’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tp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classVariableNames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:’’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category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:’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ClasseTeapot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8711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premières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Méthode </a:t>
            </a:r>
            <a:r>
              <a:rPr lang="fr-FR" dirty="0" err="1" smtClean="0"/>
              <a:t>initialize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</a:t>
            </a:r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rgbClr val="00B0F0"/>
                </a:solidFill>
              </a:rPr>
              <a:t>super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rgbClr val="002060"/>
                </a:solidFill>
              </a:rPr>
              <a:t>t</a:t>
            </a:r>
            <a:r>
              <a:rPr lang="fr-FR" dirty="0" err="1" smtClean="0">
                <a:solidFill>
                  <a:srgbClr val="002060"/>
                </a:solidFill>
              </a:rPr>
              <a:t>p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:= </a:t>
            </a:r>
            <a:r>
              <a:rPr lang="fr-FR" dirty="0" err="1" smtClean="0">
                <a:solidFill>
                  <a:srgbClr val="002060"/>
                </a:solidFill>
              </a:rPr>
              <a:t>Teapot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configure:{#port -&gt; 8080.}.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^self.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Méthode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>
                <a:solidFill>
                  <a:srgbClr val="002060"/>
                </a:solidFill>
              </a:rPr>
              <a:t>tp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Méthode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stop: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Stop</a:t>
            </a: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rgbClr val="002060"/>
                </a:solidFill>
              </a:rPr>
              <a:t>tp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stop.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 un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accessing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la méthode 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tp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Tp</a:t>
            </a:r>
            <a:endParaRPr lang="fr-F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^</a:t>
            </a:r>
            <a:r>
              <a:rPr lang="fr-F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tp</a:t>
            </a: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2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helloWorld</a:t>
            </a:r>
            <a:r>
              <a:rPr lang="fr-FR" dirty="0" smtClean="0"/>
              <a:t>:</a:t>
            </a:r>
          </a:p>
          <a:p>
            <a:r>
              <a:rPr lang="fr-FR" b="1" dirty="0" err="1" smtClean="0"/>
              <a:t>helloWorld</a:t>
            </a:r>
            <a:endParaRPr lang="fr-FR" b="1" dirty="0" smtClean="0"/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« Cette méthode crée une route vers http://localhost:8080/hello , l’action associé affiche un message dans le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transcript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renvoi une page html au client »</a:t>
            </a:r>
          </a:p>
          <a:p>
            <a:r>
              <a:rPr lang="fr-FR" dirty="0" err="1" smtClean="0">
                <a:solidFill>
                  <a:srgbClr val="002060"/>
                </a:solidFill>
              </a:rPr>
              <a:t>Tp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GET:’/hello’ -&gt; [:</a:t>
            </a:r>
            <a:r>
              <a:rPr lang="fr-FR" dirty="0" err="1" smtClean="0">
                <a:solidFill>
                  <a:schemeClr val="tx1"/>
                </a:solidFill>
              </a:rPr>
              <a:t>req</a:t>
            </a:r>
            <a:r>
              <a:rPr lang="fr-FR" dirty="0" smtClean="0">
                <a:solidFill>
                  <a:schemeClr val="tx1"/>
                </a:solidFill>
              </a:rPr>
              <a:t>| </a:t>
            </a:r>
            <a:r>
              <a:rPr lang="fr-FR" dirty="0" err="1" smtClean="0">
                <a:solidFill>
                  <a:schemeClr val="tx1"/>
                </a:solidFill>
              </a:rPr>
              <a:t>Transcript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show:’Hello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Transcript</a:t>
            </a:r>
            <a:r>
              <a:rPr lang="fr-FR" dirty="0" smtClean="0">
                <a:solidFill>
                  <a:schemeClr val="tx1"/>
                </a:solidFill>
              </a:rPr>
              <a:t>’. ‘Hello World!’].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Il est donc possible d’utiliser du code </a:t>
            </a:r>
            <a:r>
              <a:rPr lang="fr-FR" dirty="0" err="1" smtClean="0">
                <a:solidFill>
                  <a:schemeClr val="tx1"/>
                </a:solidFill>
              </a:rPr>
              <a:t>smalltalk</a:t>
            </a:r>
            <a:r>
              <a:rPr lang="fr-FR" dirty="0" smtClean="0">
                <a:solidFill>
                  <a:schemeClr val="tx1"/>
                </a:solidFill>
              </a:rPr>
              <a:t> en réponse à une </a:t>
            </a:r>
            <a:r>
              <a:rPr lang="fr-FR" dirty="0" err="1" smtClean="0">
                <a:solidFill>
                  <a:schemeClr val="tx1"/>
                </a:solidFill>
              </a:rPr>
              <a:t>requete</a:t>
            </a:r>
            <a:r>
              <a:rPr lang="fr-FR" dirty="0" smtClean="0">
                <a:solidFill>
                  <a:schemeClr val="tx1"/>
                </a:solidFill>
              </a:rPr>
              <a:t> http.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package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9078" y="1844824"/>
            <a:ext cx="7543801" cy="4023360"/>
          </a:xfrm>
        </p:spPr>
        <p:txBody>
          <a:bodyPr/>
          <a:lstStyle/>
          <a:p>
            <a:r>
              <a:rPr lang="fr-FR" dirty="0" smtClean="0"/>
              <a:t>Instanciation</a:t>
            </a:r>
          </a:p>
          <a:p>
            <a:r>
              <a:rPr lang="fr-FR" dirty="0" smtClean="0"/>
              <a:t>MTP := </a:t>
            </a:r>
            <a:r>
              <a:rPr lang="fr-FR" dirty="0" err="1"/>
              <a:t>M</a:t>
            </a:r>
            <a:r>
              <a:rPr lang="fr-FR" dirty="0" err="1" smtClean="0"/>
              <a:t>onTeapot</a:t>
            </a:r>
            <a:r>
              <a:rPr lang="fr-FR" dirty="0" smtClean="0"/>
              <a:t> new.</a:t>
            </a:r>
          </a:p>
          <a:p>
            <a:r>
              <a:rPr lang="fr-FR" dirty="0" smtClean="0"/>
              <a:t>Création de la route</a:t>
            </a:r>
          </a:p>
          <a:p>
            <a:r>
              <a:rPr lang="fr-FR" dirty="0" smtClean="0"/>
              <a:t>MTP </a:t>
            </a:r>
            <a:r>
              <a:rPr lang="fr-FR" dirty="0" err="1" smtClean="0"/>
              <a:t>helloWorld</a:t>
            </a:r>
            <a:r>
              <a:rPr lang="fr-FR" dirty="0" smtClean="0"/>
              <a:t>.</a:t>
            </a:r>
          </a:p>
          <a:p>
            <a:r>
              <a:rPr lang="fr-FR" dirty="0" smtClean="0"/>
              <a:t>Démarrage du serveur</a:t>
            </a:r>
          </a:p>
          <a:p>
            <a:r>
              <a:rPr lang="fr-FR" dirty="0" smtClean="0"/>
              <a:t>MTP </a:t>
            </a:r>
            <a:r>
              <a:rPr lang="fr-FR" dirty="0" err="1" smtClean="0"/>
              <a:t>start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est possible d’ajouter une route même quand le serveur est lancé.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2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NEOJson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NeoJson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de transformer un </a:t>
            </a:r>
            <a:r>
              <a:rPr lang="en-US" dirty="0" err="1" smtClean="0"/>
              <a:t>texte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dictionary </a:t>
            </a:r>
            <a:r>
              <a:rPr lang="en-US" dirty="0" err="1" smtClean="0"/>
              <a:t>smalltalk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Pour </a:t>
            </a:r>
            <a:r>
              <a:rPr lang="en-US" dirty="0" err="1" smtClean="0"/>
              <a:t>l’instant</a:t>
            </a:r>
            <a:r>
              <a:rPr lang="en-US" dirty="0" smtClean="0"/>
              <a:t>, je </a:t>
            </a:r>
            <a:r>
              <a:rPr lang="en-US" dirty="0" err="1" smtClean="0"/>
              <a:t>n’ai</a:t>
            </a:r>
            <a:r>
              <a:rPr lang="en-US" dirty="0" smtClean="0"/>
              <a:t> pas encore </a:t>
            </a:r>
            <a:r>
              <a:rPr lang="en-US" dirty="0" err="1" smtClean="0"/>
              <a:t>réussi</a:t>
            </a:r>
            <a:r>
              <a:rPr lang="en-US" dirty="0" smtClean="0"/>
              <a:t> à </a:t>
            </a:r>
            <a:r>
              <a:rPr lang="en-US" dirty="0" err="1" smtClean="0"/>
              <a:t>récuperer</a:t>
            </a:r>
            <a:r>
              <a:rPr lang="en-US" dirty="0" smtClean="0"/>
              <a:t> les </a:t>
            </a:r>
            <a:r>
              <a:rPr lang="en-US" dirty="0" err="1" smtClean="0"/>
              <a:t>données</a:t>
            </a:r>
            <a:r>
              <a:rPr lang="en-US" dirty="0" smtClean="0"/>
              <a:t> d’un POST.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0590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494</TotalTime>
  <Words>384</Words>
  <Application>Microsoft Office PowerPoint</Application>
  <PresentationFormat>Affichage à l'écran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Wingdings 2</vt:lpstr>
      <vt:lpstr>HDOfficeLightV0</vt:lpstr>
      <vt:lpstr>Rétrospective</vt:lpstr>
      <vt:lpstr>Utilisation de Teapot</vt:lpstr>
      <vt:lpstr>Installation de Teapot</vt:lpstr>
      <vt:lpstr>Installation de NEOjson</vt:lpstr>
      <vt:lpstr>Premier exemple</vt:lpstr>
      <vt:lpstr>Création d’un package pour l’utilisation de Teapot</vt:lpstr>
      <vt:lpstr>Les premières méthodes</vt:lpstr>
      <vt:lpstr>Création de route</vt:lpstr>
      <vt:lpstr>Utilisation du package</vt:lpstr>
      <vt:lpstr>Utilisation de NEOJson</vt:lpstr>
      <vt:lpstr>Stockage</vt:lpstr>
      <vt:lpstr>Classe PathBuilder</vt:lpstr>
      <vt:lpstr>Classe Projet</vt:lpstr>
      <vt:lpstr>Résumé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Teapot</dc:title>
  <dc:creator>Jean-Jacques BOYE</dc:creator>
  <cp:lastModifiedBy>Jean-Jacques BOYE</cp:lastModifiedBy>
  <cp:revision>25</cp:revision>
  <dcterms:created xsi:type="dcterms:W3CDTF">2015-05-26T03:07:13Z</dcterms:created>
  <dcterms:modified xsi:type="dcterms:W3CDTF">2015-06-30T08:24:02Z</dcterms:modified>
</cp:coreProperties>
</file>