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6" r:id="rId1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Charles" initials="JC" lastIdx="1" clrIdx="0">
    <p:extLst>
      <p:ext uri="{19B8F6BF-5375-455C-9EA6-DF929625EA0E}">
        <p15:presenceInfo xmlns:p15="http://schemas.microsoft.com/office/powerpoint/2012/main" userId="5255f5b44b22d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CC4-C56B-31A2-9C81-389FE4C35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E8D13-27B5-9392-7D7F-7C84FEFC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D079-5CB9-B49C-B14E-EDA4AB26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8F26-8E4E-A94F-354B-6A5E78AA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DDC3-5B8B-78BA-7D55-C5EC1C69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3797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66DA-004E-F885-FC97-74A5662D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F7025-4F94-C586-CE72-DBE1A3AA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89F3-F7E8-411D-EF63-A473730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2EC0-1227-BD85-5BF0-6EE8DA6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EBC9A-5398-90AB-2089-1A0EF2AB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73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976BA-9D3E-579D-4F14-01BAD6287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0B07-7585-460E-CD12-2DF04FBE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8F30-7B5B-4B94-71A4-61ACE877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D15C-F0A0-D90F-FB25-03A9E4F5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07A6-DCFF-77CF-69AD-8FD71DA8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97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12B6-AD3A-DB74-0BA2-B6C71B41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09A2-EFD5-3AB5-1286-201EEF83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C507-6D90-C20E-CB82-0CBAAB67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90CB-EFD9-4517-FDF5-584444BB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634F-7CAE-5FE6-663E-196A7336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731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688B-AD7C-A930-21CC-93931F40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9711-F02E-D6C4-2597-5729DCB7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18FE-2964-CA6E-8F11-6D6DFCBC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A32A-D7E2-7A70-501F-DCF43E8C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0BC0-8DBF-8925-ECDB-B227E47B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94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835A-4D89-A865-456E-5C9E2E0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11-6611-B130-A0C1-F1700105D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3BACF-B9B8-716C-8657-3AA2A6DA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83F5-55F9-38E3-8A50-5E87BD92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86A5-7E18-D14F-C066-6797F732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B2C7-E71C-00FD-D200-37509298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201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F6BA-66F5-7751-2FC8-4CC94E27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DE89-A741-4102-96DA-ECF50432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C530F-CF72-AF3C-F15E-CDEA5E61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8A509-0586-61C1-074A-46076208D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6DD3E-9E37-472A-4426-F99E25972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C5E67-0110-0604-E3C2-1B94A650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A5C25-5EBA-699A-5C62-FCA27CE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AC2E0-AD86-0532-CA30-80C230BA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419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F2F-4D5C-CD6B-C7CF-CA6C9AD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A46FF-73FA-E337-523A-38A9197A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37DF5-558A-EE34-E916-64224C99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AE8DC-8700-0ADA-2B40-101CB2D4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91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246F-EC96-11CB-DFCB-48DE6E3C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DCF9-1725-99E6-2614-85EC2223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4EF9-ED40-6589-CE70-7F3473FD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823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81B1-D74D-0A45-A211-FD32E1AD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D349-F254-14A1-BDC4-8EA7A830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66C71-3A0F-3C3E-2C36-20C8F318E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D615-70F4-AF23-C514-693C3204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9098E-B917-E616-6073-916BB4A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8977-9983-1E52-EBDA-886D4B83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124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87CB-C7B8-CF6A-0253-A3437524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08EE8-DC68-2528-7E25-ABA1483A4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155E-B538-178C-EDBC-FE40877B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5758-F2A1-F7BD-CDD4-BD4FD3D2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A174-653F-3535-5CDB-CA8DFBDD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985A8-A045-B0F6-2FF5-7BD403C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24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chemeClr val="tx1"/>
          </a:fgClr>
          <a:bgClr>
            <a:schemeClr val="accent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BB3C3-F4F7-4DCD-D139-73D69159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44D4-B47A-28EB-B46F-4F2F6735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B39D-8191-E4F6-A513-9EAD3B15D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291E-C636-4808-91AB-897B86A22E33}" type="datetimeFigureOut">
              <a:rPr lang="en-NG" smtClean="0"/>
              <a:t>13/04/2024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79EC-C445-3973-048E-4FA57252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08F9-BC1D-D440-A580-9001AE09D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0187-DC96-4D2F-AABF-9B999B380B0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50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09CE27-B66C-8467-6D62-C011AFE6C8A4}"/>
              </a:ext>
            </a:extLst>
          </p:cNvPr>
          <p:cNvSpPr txBox="1"/>
          <p:nvPr/>
        </p:nvSpPr>
        <p:spPr>
          <a:xfrm>
            <a:off x="723900" y="2324396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 PLAYER GAMING ANALYSIS</a:t>
            </a:r>
            <a:endParaRPr lang="en-NG" sz="5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D646-BE3B-CD3F-2A1A-18D6B3693A4B}"/>
              </a:ext>
            </a:extLst>
          </p:cNvPr>
          <p:cNvSpPr txBox="1"/>
          <p:nvPr/>
        </p:nvSpPr>
        <p:spPr>
          <a:xfrm>
            <a:off x="2606277" y="3429000"/>
            <a:ext cx="69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gency FB" panose="020B0503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--Decoding Player Behaviour--</a:t>
            </a:r>
            <a:endParaRPr lang="en-NG" sz="5400" dirty="0">
              <a:latin typeface="Agency FB" panose="020B0503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4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1738902" y="543673"/>
            <a:ext cx="608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8. Find the `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gency FB" panose="020B0503020202020204" pitchFamily="34" charset="0"/>
              </a:rPr>
              <a:t>first_login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` datetime for each device ID.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343150" y="1005338"/>
            <a:ext cx="828674" cy="2560822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319780" y="1528763"/>
            <a:ext cx="3606800" cy="3557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BC0FB-F93D-43CF-E244-5CE930BF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30" y="1613278"/>
            <a:ext cx="3449110" cy="34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4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487550" y="417908"/>
            <a:ext cx="118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9. Find the top 5 scores based on each difficulty level and rank them in increasing order using `Rank`. Display `Dev_ID` as well.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844565" y="1060310"/>
            <a:ext cx="697230" cy="2482990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840480" y="1565910"/>
            <a:ext cx="2411730" cy="4069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C1B12-4C60-C38A-1B01-B2B090249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46" y="1649161"/>
            <a:ext cx="2254197" cy="39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487550" y="417908"/>
            <a:ext cx="118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10. Find the device ID that is first logged in (based on `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gency FB" panose="020B0503020202020204" pitchFamily="34" charset="0"/>
              </a:rPr>
              <a:t>start_datetime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`) for each player (`P_ID`). Output should contain player ID, device ID, and first login datetime.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1786890" y="1266050"/>
            <a:ext cx="703681" cy="2637295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2590367" y="1571150"/>
            <a:ext cx="3028950" cy="46748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3E067-9A25-9C02-39F3-50A204A1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4" y="1646870"/>
            <a:ext cx="2905299" cy="451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2DC88D-7A6E-EA6B-B643-96016EF829EB}"/>
              </a:ext>
            </a:extLst>
          </p:cNvPr>
          <p:cNvSpPr/>
          <p:nvPr/>
        </p:nvSpPr>
        <p:spPr>
          <a:xfrm>
            <a:off x="6240347" y="1571150"/>
            <a:ext cx="2892223" cy="17028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533188-CB7F-3536-494C-F67831341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69" y="1646871"/>
            <a:ext cx="2749121" cy="15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09CE27-B66C-8467-6D62-C011AFE6C8A4}"/>
              </a:ext>
            </a:extLst>
          </p:cNvPr>
          <p:cNvSpPr txBox="1"/>
          <p:nvPr/>
        </p:nvSpPr>
        <p:spPr>
          <a:xfrm>
            <a:off x="2849880" y="1982450"/>
            <a:ext cx="7071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  <a:endParaRPr lang="en-NG" sz="8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D646-BE3B-CD3F-2A1A-18D6B3693A4B}"/>
              </a:ext>
            </a:extLst>
          </p:cNvPr>
          <p:cNvSpPr txBox="1"/>
          <p:nvPr/>
        </p:nvSpPr>
        <p:spPr>
          <a:xfrm>
            <a:off x="3781543" y="3451860"/>
            <a:ext cx="462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gency FB" panose="020B0503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-- JOEL CHARLES --</a:t>
            </a:r>
            <a:endParaRPr lang="en-NG" sz="5400" dirty="0">
              <a:latin typeface="Agency FB" panose="020B0503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5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6F19F-10E2-0923-75CB-271E357A3A5C}"/>
              </a:ext>
            </a:extLst>
          </p:cNvPr>
          <p:cNvSpPr txBox="1"/>
          <p:nvPr/>
        </p:nvSpPr>
        <p:spPr>
          <a:xfrm>
            <a:off x="1338262" y="2481559"/>
            <a:ext cx="10706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Answering questions with SQL to unravel gaming behaviours.</a:t>
            </a:r>
            <a:endParaRPr lang="en-NG" sz="4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1591864" y="385762"/>
            <a:ext cx="932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NG" sz="2400" b="1" i="0" u="none" strike="noStrike" baseline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NG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1. Extract `P_ID`, `Dev_ID`, `PName`, and `Difficulty_level` of all players at Level 0.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0B2FA-AD6D-290F-EF39-EB68065C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35" y="2438250"/>
            <a:ext cx="4926567" cy="3662513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343150" y="1586091"/>
            <a:ext cx="828674" cy="3031629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344686" y="2369268"/>
            <a:ext cx="5072264" cy="3800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20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1591864" y="385762"/>
            <a:ext cx="956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NG" sz="2400" b="1" i="0" u="none" strike="noStrike" baseline="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2. Find the total number of stages crossed at each difficulty level for Level 2 with players. 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675447" y="1300340"/>
            <a:ext cx="697230" cy="2482990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514259" y="2380745"/>
            <a:ext cx="3708208" cy="2805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1F2AA-0DA7-4A43-5D2F-1D97368DC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72" y="2432181"/>
            <a:ext cx="3614182" cy="2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487550" y="417908"/>
            <a:ext cx="118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3. Find `Level1_code`wise average `Kill_Count` where `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gency FB" panose="020B0503020202020204" pitchFamily="34" charset="0"/>
              </a:rPr>
              <a:t>lives_earned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` is 2, and at least 3 stages are crossed.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using `zm_series` devices. Arrange the result in decreasing order of the total number of stages crossed.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675447" y="1300340"/>
            <a:ext cx="697230" cy="2482990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514259" y="3172506"/>
            <a:ext cx="3695433" cy="1153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0BD9A-848A-60E8-53B2-B9DC7620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96" y="3242844"/>
            <a:ext cx="3554757" cy="10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2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487550" y="417908"/>
            <a:ext cx="118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4. Extract `P_ID` and the total number of unique dates for those players who have played games on multiple days.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844565" y="1060310"/>
            <a:ext cx="697230" cy="2482990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840480" y="1565910"/>
            <a:ext cx="3028950" cy="46748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2693A-34C8-CBA5-AF65-355A4581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39" y="1648540"/>
            <a:ext cx="2843271" cy="45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487550" y="417908"/>
            <a:ext cx="118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5. Find `P_ID` and level wise sum of `kill_counts` where `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gency FB" panose="020B0503020202020204" pitchFamily="34" charset="0"/>
              </a:rPr>
              <a:t>kill_count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` is greater than the average kill count for Medium difficulty.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971800" y="1128890"/>
            <a:ext cx="703681" cy="3077350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840480" y="1565910"/>
            <a:ext cx="3028950" cy="46748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A5BB5E-FB50-A0EC-BC37-7706DC9DC23B}"/>
              </a:ext>
            </a:extLst>
          </p:cNvPr>
          <p:cNvSpPr/>
          <p:nvPr/>
        </p:nvSpPr>
        <p:spPr>
          <a:xfrm>
            <a:off x="7376160" y="1571150"/>
            <a:ext cx="3028950" cy="46748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4A6F6-E0D8-4DE1-690F-C142BC15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46" y="1645920"/>
            <a:ext cx="2849144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00AAC-EC38-37F1-761F-E6F856D93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46870"/>
            <a:ext cx="2846070" cy="45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1102637" y="477202"/>
            <a:ext cx="998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6. Find `Level` and its corresponding `Level_code`wise sum of lives earned, excluding 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Level 0. Arrange in ascending order of level.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343150" y="1586091"/>
            <a:ext cx="828674" cy="3031629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344686" y="2369268"/>
            <a:ext cx="4633454" cy="3800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857B6-9E5F-44BD-8760-CF373B7C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71" y="2455516"/>
            <a:ext cx="4446483" cy="36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E82F-1C06-4678-FC49-F9B0C1BFFDF6}"/>
              </a:ext>
            </a:extLst>
          </p:cNvPr>
          <p:cNvSpPr txBox="1"/>
          <p:nvPr/>
        </p:nvSpPr>
        <p:spPr>
          <a:xfrm>
            <a:off x="487550" y="297893"/>
            <a:ext cx="118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7. Find the top 3 scores based on each `Dev_ID` and rank them in increasing order using `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gency FB" panose="020B0503020202020204" pitchFamily="34" charset="0"/>
              </a:rPr>
              <a:t>Row_Number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gency FB" panose="020B0503020202020204" pitchFamily="34" charset="0"/>
              </a:rPr>
              <a:t>`. Display the difficulty as well.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6A11556-7760-2A75-0A7B-3FA4912C22FB}"/>
              </a:ext>
            </a:extLst>
          </p:cNvPr>
          <p:cNvSpPr/>
          <p:nvPr/>
        </p:nvSpPr>
        <p:spPr>
          <a:xfrm rot="10800000" flipH="1">
            <a:off x="2971800" y="1128890"/>
            <a:ext cx="703681" cy="3077350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1BE31-C585-92D3-32E9-D6A8D7122E2B}"/>
              </a:ext>
            </a:extLst>
          </p:cNvPr>
          <p:cNvSpPr/>
          <p:nvPr/>
        </p:nvSpPr>
        <p:spPr>
          <a:xfrm>
            <a:off x="3840480" y="1418870"/>
            <a:ext cx="2255520" cy="46696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309E2-4F74-B385-43EF-6EBD5042C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41" y="1508760"/>
            <a:ext cx="2093797" cy="44768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D7155F-4BB3-5A9C-C4CB-B5C7CAFEC62D}"/>
              </a:ext>
            </a:extLst>
          </p:cNvPr>
          <p:cNvSpPr/>
          <p:nvPr/>
        </p:nvSpPr>
        <p:spPr>
          <a:xfrm>
            <a:off x="6964681" y="1418870"/>
            <a:ext cx="2255520" cy="46696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FD6F2-2258-6890-B78E-08EF21487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12" y="1508759"/>
            <a:ext cx="2084921" cy="44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339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Charles</dc:creator>
  <cp:lastModifiedBy>Joel Charles</cp:lastModifiedBy>
  <cp:revision>5</cp:revision>
  <dcterms:created xsi:type="dcterms:W3CDTF">2024-04-11T15:19:10Z</dcterms:created>
  <dcterms:modified xsi:type="dcterms:W3CDTF">2024-04-13T11:50:56Z</dcterms:modified>
</cp:coreProperties>
</file>