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22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6871-63A4-E547-83B4-5869B7D8B798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9FC51-1282-C141-8EEE-DF0D58D0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6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6871-63A4-E547-83B4-5869B7D8B798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9FC51-1282-C141-8EEE-DF0D58D0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4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6871-63A4-E547-83B4-5869B7D8B798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9FC51-1282-C141-8EEE-DF0D58D0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7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6871-63A4-E547-83B4-5869B7D8B798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9FC51-1282-C141-8EEE-DF0D58D0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4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6871-63A4-E547-83B4-5869B7D8B798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9FC51-1282-C141-8EEE-DF0D58D0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1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6871-63A4-E547-83B4-5869B7D8B798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9FC51-1282-C141-8EEE-DF0D58D0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6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6871-63A4-E547-83B4-5869B7D8B798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9FC51-1282-C141-8EEE-DF0D58D0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4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6871-63A4-E547-83B4-5869B7D8B798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9FC51-1282-C141-8EEE-DF0D58D0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2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6871-63A4-E547-83B4-5869B7D8B798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9FC51-1282-C141-8EEE-DF0D58D0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6871-63A4-E547-83B4-5869B7D8B798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9FC51-1282-C141-8EEE-DF0D58D0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8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6871-63A4-E547-83B4-5869B7D8B798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9FC51-1282-C141-8EEE-DF0D58D0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1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E6871-63A4-E547-83B4-5869B7D8B798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9FC51-1282-C141-8EEE-DF0D58D0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0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 TDD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06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Erlang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Funksjonelt</a:t>
            </a:r>
            <a:r>
              <a:rPr lang="en-US" sz="1800" dirty="0" smtClean="0"/>
              <a:t> </a:t>
            </a:r>
            <a:r>
              <a:rPr lang="en-US" sz="1800" dirty="0" err="1" smtClean="0"/>
              <a:t>programmeringsspråk</a:t>
            </a:r>
            <a:endParaRPr lang="en-US" sz="1800" dirty="0" smtClean="0"/>
          </a:p>
          <a:p>
            <a:pPr marL="857250" lvl="1" indent="-457200"/>
            <a:r>
              <a:rPr lang="en-US" sz="1800" dirty="0" smtClean="0"/>
              <a:t>Pure functions / referential transparency</a:t>
            </a:r>
          </a:p>
          <a:p>
            <a:pPr marL="857250" lvl="1" indent="-457200"/>
            <a:r>
              <a:rPr lang="en-US" sz="1800" dirty="0" smtClean="0"/>
              <a:t>Immutable state</a:t>
            </a:r>
          </a:p>
          <a:p>
            <a:pPr marL="857250" lvl="1" indent="-457200"/>
            <a:r>
              <a:rPr lang="en-US" sz="1800" dirty="0" err="1" smtClean="0"/>
              <a:t>Første</a:t>
            </a:r>
            <a:r>
              <a:rPr lang="en-US" sz="1800" dirty="0" smtClean="0"/>
              <a:t> </a:t>
            </a:r>
            <a:r>
              <a:rPr lang="en-US" sz="1800" dirty="0" err="1" smtClean="0"/>
              <a:t>ordensfunksjoner</a:t>
            </a:r>
            <a:r>
              <a:rPr lang="en-US" sz="1800" dirty="0" smtClean="0"/>
              <a:t> / closures</a:t>
            </a:r>
          </a:p>
          <a:p>
            <a:pPr marL="857250" lvl="1" indent="-457200"/>
            <a:r>
              <a:rPr lang="en-US" sz="1800" dirty="0" err="1" smtClean="0"/>
              <a:t>Iterasjon</a:t>
            </a:r>
            <a:r>
              <a:rPr lang="en-US" sz="1800" dirty="0" smtClean="0"/>
              <a:t> via </a:t>
            </a:r>
            <a:r>
              <a:rPr lang="en-US" sz="1800" dirty="0" err="1" smtClean="0"/>
              <a:t>rekursjon</a:t>
            </a:r>
            <a:endParaRPr lang="en-US" sz="1800" dirty="0" smtClean="0"/>
          </a:p>
          <a:p>
            <a:pPr marL="457200" indent="-457200"/>
            <a:r>
              <a:rPr lang="en-US" sz="1800" dirty="0" err="1" smtClean="0"/>
              <a:t>Stor</a:t>
            </a:r>
            <a:r>
              <a:rPr lang="en-US" sz="1800" dirty="0" smtClean="0"/>
              <a:t> </a:t>
            </a:r>
            <a:r>
              <a:rPr lang="en-US" sz="1800" dirty="0" err="1" smtClean="0"/>
              <a:t>fokus</a:t>
            </a:r>
            <a:r>
              <a:rPr lang="en-US" sz="1800" dirty="0" smtClean="0"/>
              <a:t> </a:t>
            </a:r>
            <a:r>
              <a:rPr lang="en-US" sz="1800" dirty="0" err="1" smtClean="0"/>
              <a:t>på</a:t>
            </a:r>
            <a:r>
              <a:rPr lang="en-US" sz="1800" dirty="0" smtClean="0"/>
              <a:t> concurrency</a:t>
            </a:r>
          </a:p>
          <a:p>
            <a:pPr marL="857250" lvl="1" indent="-457200"/>
            <a:r>
              <a:rPr lang="en-US" sz="1800" dirty="0" smtClean="0"/>
              <a:t>Actor model</a:t>
            </a:r>
          </a:p>
          <a:p>
            <a:pPr marL="857250" lvl="1" indent="-457200"/>
            <a:r>
              <a:rPr lang="en-US" sz="1800" dirty="0" err="1" smtClean="0"/>
              <a:t>Små</a:t>
            </a:r>
            <a:r>
              <a:rPr lang="en-US" sz="1800" dirty="0" smtClean="0"/>
              <a:t> </a:t>
            </a:r>
            <a:r>
              <a:rPr lang="en-US" sz="1800" dirty="0" err="1" smtClean="0"/>
              <a:t>lettvekts</a:t>
            </a:r>
            <a:r>
              <a:rPr lang="en-US" sz="1800" dirty="0" smtClean="0"/>
              <a:t> </a:t>
            </a:r>
            <a:r>
              <a:rPr lang="en-US" sz="1800" dirty="0" err="1" smtClean="0"/>
              <a:t>prosessorer</a:t>
            </a:r>
            <a:endParaRPr lang="en-US" sz="1800" dirty="0" smtClean="0"/>
          </a:p>
          <a:p>
            <a:pPr marL="457200" indent="-457200"/>
            <a:r>
              <a:rPr lang="en-US" sz="1800" dirty="0" err="1" smtClean="0"/>
              <a:t>Kraftig</a:t>
            </a:r>
            <a:r>
              <a:rPr lang="en-US" sz="1800" dirty="0" smtClean="0"/>
              <a:t> </a:t>
            </a:r>
            <a:r>
              <a:rPr lang="en-US" sz="1800" dirty="0" err="1" smtClean="0"/>
              <a:t>feilhåndteringsmekanismer</a:t>
            </a:r>
            <a:endParaRPr lang="en-US" sz="1800" dirty="0" smtClean="0"/>
          </a:p>
          <a:p>
            <a:pPr marL="857250" lvl="1" indent="-457200"/>
            <a:r>
              <a:rPr lang="en-US" sz="1800" dirty="0" smtClean="0"/>
              <a:t>Supervisors</a:t>
            </a:r>
          </a:p>
          <a:p>
            <a:pPr marL="457200" indent="-457200"/>
            <a:r>
              <a:rPr lang="en-US" sz="1800" dirty="0" smtClean="0"/>
              <a:t>General purpose?</a:t>
            </a:r>
          </a:p>
          <a:p>
            <a:pPr marL="857250" lvl="1" indent="-457200"/>
            <a:r>
              <a:rPr lang="en-US" sz="1800" dirty="0" err="1" smtClean="0"/>
              <a:t>Servere</a:t>
            </a:r>
            <a:r>
              <a:rPr lang="en-US" sz="1800" dirty="0" smtClean="0"/>
              <a:t>, database </a:t>
            </a:r>
            <a:r>
              <a:rPr lang="en-US" sz="1800" dirty="0" err="1" smtClean="0"/>
              <a:t>applikasjoner</a:t>
            </a:r>
            <a:r>
              <a:rPr lang="en-US" sz="1800" dirty="0" smtClean="0"/>
              <a:t>, </a:t>
            </a:r>
            <a:r>
              <a:rPr lang="en-US" sz="1800" dirty="0" err="1" smtClean="0"/>
              <a:t>distribuerte</a:t>
            </a:r>
            <a:r>
              <a:rPr lang="en-US" sz="1800" dirty="0" smtClean="0"/>
              <a:t> </a:t>
            </a:r>
            <a:r>
              <a:rPr lang="en-US" sz="1800" dirty="0" err="1" smtClean="0"/>
              <a:t>systemer</a:t>
            </a:r>
            <a:r>
              <a:rPr lang="en-US" sz="1800" dirty="0" smtClean="0"/>
              <a:t>…</a:t>
            </a:r>
          </a:p>
          <a:p>
            <a:pPr marL="857250" lvl="1" indent="-457200"/>
            <a:r>
              <a:rPr lang="en-US" sz="1800" dirty="0" err="1" smtClean="0"/>
              <a:t>Kompileres</a:t>
            </a:r>
            <a:r>
              <a:rPr lang="en-US" sz="1800" dirty="0" smtClean="0"/>
              <a:t> </a:t>
            </a:r>
            <a:r>
              <a:rPr lang="en-US" sz="1800" dirty="0" err="1" smtClean="0"/>
              <a:t>til</a:t>
            </a:r>
            <a:r>
              <a:rPr lang="en-US" sz="1800" dirty="0" smtClean="0"/>
              <a:t> </a:t>
            </a:r>
            <a:r>
              <a:rPr lang="en-US" sz="1800" dirty="0" err="1" smtClean="0"/>
              <a:t>bytecode</a:t>
            </a:r>
            <a:r>
              <a:rPr lang="en-US" sz="1800" dirty="0" smtClean="0"/>
              <a:t> </a:t>
            </a:r>
            <a:r>
              <a:rPr lang="en-US" sz="1800" dirty="0" err="1" smtClean="0"/>
              <a:t>og</a:t>
            </a:r>
            <a:r>
              <a:rPr lang="en-US" sz="1800" dirty="0" smtClean="0"/>
              <a:t> </a:t>
            </a:r>
            <a:r>
              <a:rPr lang="en-US" sz="1800" dirty="0" err="1" smtClean="0"/>
              <a:t>kjøres</a:t>
            </a:r>
            <a:r>
              <a:rPr lang="en-US" sz="1800" dirty="0" smtClean="0"/>
              <a:t> </a:t>
            </a:r>
            <a:r>
              <a:rPr lang="en-US" sz="1800" dirty="0" err="1" smtClean="0"/>
              <a:t>på</a:t>
            </a:r>
            <a:r>
              <a:rPr lang="en-US" sz="1800" dirty="0" smtClean="0"/>
              <a:t> en VM</a:t>
            </a:r>
          </a:p>
        </p:txBody>
      </p:sp>
    </p:spTree>
    <p:extLst>
      <p:ext uri="{BB962C8B-B14F-4D97-AF65-F5344CB8AC3E}">
        <p14:creationId xmlns:p14="http://schemas.microsoft.com/office/powerpoint/2010/main" val="334589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Noen</a:t>
            </a:r>
            <a:r>
              <a:rPr lang="en-US" dirty="0" smtClean="0"/>
              <a:t> </a:t>
            </a:r>
            <a:r>
              <a:rPr lang="en-US" dirty="0" err="1" smtClean="0"/>
              <a:t>enkle</a:t>
            </a:r>
            <a:r>
              <a:rPr lang="en-US" dirty="0" smtClean="0"/>
              <a:t> </a:t>
            </a:r>
            <a:r>
              <a:rPr lang="en-US" dirty="0" err="1" smtClean="0"/>
              <a:t>datatyper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Atoms</a:t>
            </a:r>
          </a:p>
          <a:p>
            <a:r>
              <a:rPr lang="en-US" dirty="0" err="1" smtClean="0"/>
              <a:t>Boolske</a:t>
            </a:r>
            <a:r>
              <a:rPr lang="en-US" dirty="0" smtClean="0"/>
              <a:t> </a:t>
            </a:r>
            <a:r>
              <a:rPr lang="en-US" dirty="0" err="1" smtClean="0"/>
              <a:t>uttrykk</a:t>
            </a:r>
            <a:endParaRPr lang="en-US" dirty="0" smtClean="0"/>
          </a:p>
          <a:p>
            <a:r>
              <a:rPr lang="en-US" dirty="0" smtClean="0"/>
              <a:t>Tuples, Lists</a:t>
            </a:r>
          </a:p>
          <a:p>
            <a:r>
              <a:rPr lang="en-US" dirty="0" smtClean="0"/>
              <a:t>Records</a:t>
            </a:r>
          </a:p>
        </p:txBody>
      </p:sp>
    </p:spTree>
    <p:extLst>
      <p:ext uri="{BB962C8B-B14F-4D97-AF65-F5344CB8AC3E}">
        <p14:creationId xmlns:p14="http://schemas.microsoft.com/office/powerpoint/2010/main" val="3107797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Funksjoner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</a:p>
          <a:p>
            <a:r>
              <a:rPr lang="en-US" dirty="0" err="1" smtClean="0"/>
              <a:t>Høyereordens</a:t>
            </a:r>
            <a:r>
              <a:rPr lang="en-US" dirty="0" smtClean="0"/>
              <a:t> </a:t>
            </a:r>
            <a:r>
              <a:rPr lang="en-US" dirty="0" err="1" smtClean="0"/>
              <a:t>funksjoner</a:t>
            </a:r>
            <a:endParaRPr lang="en-US" dirty="0" smtClean="0"/>
          </a:p>
          <a:p>
            <a:r>
              <a:rPr lang="en-US" dirty="0" err="1" smtClean="0"/>
              <a:t>Anonyme</a:t>
            </a:r>
            <a:r>
              <a:rPr lang="en-US" dirty="0" smtClean="0"/>
              <a:t> </a:t>
            </a:r>
            <a:r>
              <a:rPr lang="en-US" dirty="0" err="1" smtClean="0"/>
              <a:t>funksjoner</a:t>
            </a:r>
            <a:endParaRPr lang="en-US" dirty="0" smtClean="0"/>
          </a:p>
          <a:p>
            <a:r>
              <a:rPr lang="en-US" dirty="0" err="1" smtClean="0"/>
              <a:t>Bruk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bifs</a:t>
            </a:r>
            <a:r>
              <a:rPr lang="en-US" dirty="0" smtClean="0"/>
              <a:t> (map, filter, fold)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4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 matching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funksjoner</a:t>
            </a:r>
            <a:endParaRPr lang="en-US" dirty="0" smtClean="0"/>
          </a:p>
          <a:p>
            <a:r>
              <a:rPr lang="en-US" dirty="0" smtClean="0"/>
              <a:t>Case…of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58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97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90</Words>
  <Application>Microsoft Macintosh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Erlang TDD</vt:lpstr>
      <vt:lpstr>Hva er Erlang?</vt:lpstr>
      <vt:lpstr>Noen enkle datatyper</vt:lpstr>
      <vt:lpstr>Funksjoner</vt:lpstr>
      <vt:lpstr>Pattern matching</vt:lpstr>
      <vt:lpstr>Recursion</vt:lpstr>
    </vt:vector>
  </TitlesOfParts>
  <Company>bekk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Erlang TDD</dc:title>
  <dc:creator>joel chelliah</dc:creator>
  <cp:lastModifiedBy>joel chelliah</cp:lastModifiedBy>
  <cp:revision>11</cp:revision>
  <dcterms:created xsi:type="dcterms:W3CDTF">2013-10-26T11:21:40Z</dcterms:created>
  <dcterms:modified xsi:type="dcterms:W3CDTF">2013-10-26T16:07:33Z</dcterms:modified>
</cp:coreProperties>
</file>