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4"/>
  </p:sldMasterIdLst>
  <p:notesMasterIdLst>
    <p:notesMasterId r:id="rId17"/>
  </p:notesMasterIdLst>
  <p:sldIdLst>
    <p:sldId id="1029" r:id="rId5"/>
    <p:sldId id="1031" r:id="rId6"/>
    <p:sldId id="1034" r:id="rId7"/>
    <p:sldId id="1038" r:id="rId8"/>
    <p:sldId id="1043" r:id="rId9"/>
    <p:sldId id="1044" r:id="rId10"/>
    <p:sldId id="1036" r:id="rId11"/>
    <p:sldId id="1041" r:id="rId12"/>
    <p:sldId id="1035" r:id="rId13"/>
    <p:sldId id="1040" r:id="rId14"/>
    <p:sldId id="1037" r:id="rId15"/>
    <p:sldId id="104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084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967" autoAdjust="0"/>
  </p:normalViewPr>
  <p:slideViewPr>
    <p:cSldViewPr snapToGrid="0">
      <p:cViewPr varScale="1">
        <p:scale>
          <a:sx n="111" d="100"/>
          <a:sy n="111" d="100"/>
        </p:scale>
        <p:origin x="2226" y="96"/>
      </p:cViewPr>
      <p:guideLst>
        <p:guide orient="horz" pos="1392"/>
        <p:guide pos="7056"/>
        <p:guide orient="horz" pos="3168"/>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8/9/2023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4125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0671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3752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045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9499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9504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1915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6517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6797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3614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7237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8112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 BLUE #1">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2"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3"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accent5">
                    <a:lumMod val="20000"/>
                    <a:lumOff val="80000"/>
                  </a:schemeClr>
                </a:solidFill>
              </a:defRPr>
            </a:lvl1pPr>
          </a:lstStyle>
          <a:p>
            <a:r>
              <a:rPr lang="en-US"/>
              <a:t>Your Date Here</a:t>
            </a:r>
          </a:p>
        </p:txBody>
      </p:sp>
      <p:sp>
        <p:nvSpPr>
          <p:cNvPr id="5" name="Footer Placeholder 4"/>
          <p:cNvSpPr>
            <a:spLocks noGrp="1"/>
          </p:cNvSpPr>
          <p:nvPr>
            <p:ph type="ftr" sz="quarter" idx="11"/>
          </p:nvPr>
        </p:nvSpPr>
        <p:spPr/>
        <p:txBody>
          <a:bodyPr/>
          <a:lstStyle>
            <a:lvl1pPr>
              <a:defRPr>
                <a:solidFill>
                  <a:schemeClr val="accent5">
                    <a:lumMod val="20000"/>
                    <a:lumOff val="80000"/>
                  </a:schemeClr>
                </a:solidFill>
              </a:defRPr>
            </a:lvl1pPr>
          </a:lstStyle>
          <a:p>
            <a:r>
              <a:rPr lang="en-US"/>
              <a:t>Your Footer Here - Designed by Showeet.com</a:t>
            </a:r>
          </a:p>
        </p:txBody>
      </p:sp>
      <p:sp>
        <p:nvSpPr>
          <p:cNvPr id="6" name="Slide Number Placeholder 5"/>
          <p:cNvSpPr>
            <a:spLocks noGrp="1"/>
          </p:cNvSpPr>
          <p:nvPr>
            <p:ph type="sldNum" sz="quarter" idx="12"/>
          </p:nvPr>
        </p:nvSpPr>
        <p:spPr/>
        <p:txBody>
          <a:bodyPr/>
          <a:lstStyle>
            <a:lvl1pPr>
              <a:defRPr>
                <a:solidFill>
                  <a:schemeClr val="accent5">
                    <a:lumMod val="20000"/>
                    <a:lumOff val="80000"/>
                  </a:schemeClr>
                </a:solidFill>
              </a:defRPr>
            </a:lvl1pPr>
          </a:lstStyle>
          <a:p>
            <a:fld id="{C2433BFB-D198-487E-9BB7-3E6A9917FBDC}" type="slidenum">
              <a:rPr lang="en-US" smtClean="0"/>
              <a:pPr/>
              <a:t>‹#›</a:t>
            </a:fld>
            <a:endParaRPr lang="en-US"/>
          </a:p>
        </p:txBody>
      </p:sp>
      <p:sp>
        <p:nvSpPr>
          <p:cNvPr id="7" name="TextBox 6"/>
          <p:cNvSpPr txBox="1"/>
          <p:nvPr userDrawn="1"/>
        </p:nvSpPr>
        <p:spPr>
          <a:xfrm>
            <a:off x="11250285" y="103517"/>
            <a:ext cx="665567" cy="196208"/>
          </a:xfrm>
          <a:prstGeom prst="rect">
            <a:avLst/>
          </a:prstGeom>
          <a:noFill/>
        </p:spPr>
        <p:txBody>
          <a:bodyPr wrap="none" rtlCol="0">
            <a:spAutoFit/>
          </a:bodyPr>
          <a:lstStyle/>
          <a:p>
            <a:r>
              <a:rPr lang="en-US" sz="675">
                <a:solidFill>
                  <a:schemeClr val="tx1">
                    <a:lumMod val="75000"/>
                    <a:lumOff val="25000"/>
                  </a:schemeClr>
                </a:solidFill>
              </a:rPr>
              <a:t>Showeet.com</a:t>
            </a:r>
          </a:p>
        </p:txBody>
      </p:sp>
    </p:spTree>
    <p:extLst>
      <p:ext uri="{BB962C8B-B14F-4D97-AF65-F5344CB8AC3E}">
        <p14:creationId xmlns:p14="http://schemas.microsoft.com/office/powerpoint/2010/main" val="2138289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 ORANGE #1">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1709741"/>
            <a:ext cx="73088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4038600" y="4589466"/>
            <a:ext cx="73088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102867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 ORANGE #2">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5524501" y="1709741"/>
            <a:ext cx="58229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5524501" y="4589466"/>
            <a:ext cx="58229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628928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 ORAN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365128"/>
            <a:ext cx="7315200" cy="1325563"/>
          </a:xfrm>
        </p:spPr>
        <p:txBody>
          <a:bodyPr anchor="ctr"/>
          <a:lstStyle/>
          <a:p>
            <a:r>
              <a:rPr lang="en-US"/>
              <a:t>Click to edit Master title style</a:t>
            </a:r>
          </a:p>
        </p:txBody>
      </p:sp>
      <p:sp>
        <p:nvSpPr>
          <p:cNvPr id="8" name="Content Placeholder 2"/>
          <p:cNvSpPr>
            <a:spLocks noGrp="1"/>
          </p:cNvSpPr>
          <p:nvPr>
            <p:ph idx="1"/>
          </p:nvPr>
        </p:nvSpPr>
        <p:spPr>
          <a:xfrm>
            <a:off x="4038600" y="1825625"/>
            <a:ext cx="7315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6909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VER - PURPLE #1">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lvl1pPr>
              <a:defRPr>
                <a:solidFill>
                  <a:srgbClr val="FF00F0"/>
                </a:solidFill>
              </a:defRPr>
            </a:lvl1pPr>
          </a:lstStyle>
          <a:p>
            <a:r>
              <a:rPr lang="en-US"/>
              <a:t>Your Date Here</a:t>
            </a:r>
          </a:p>
        </p:txBody>
      </p:sp>
      <p:sp>
        <p:nvSpPr>
          <p:cNvPr id="5" name="Footer Placeholder 4"/>
          <p:cNvSpPr>
            <a:spLocks noGrp="1"/>
          </p:cNvSpPr>
          <p:nvPr>
            <p:ph type="ftr" sz="quarter" idx="11"/>
          </p:nvPr>
        </p:nvSpPr>
        <p:spPr/>
        <p:txBody>
          <a:bodyPr/>
          <a:lstStyle>
            <a:lvl1pPr>
              <a:defRPr>
                <a:solidFill>
                  <a:srgbClr val="FF00F0"/>
                </a:solidFill>
              </a:defRPr>
            </a:lvl1pPr>
          </a:lstStyle>
          <a:p>
            <a:r>
              <a:rPr lang="en-US"/>
              <a:t>Your Footer Here - Designed by Showeet.com</a:t>
            </a:r>
          </a:p>
        </p:txBody>
      </p:sp>
      <p:sp>
        <p:nvSpPr>
          <p:cNvPr id="6" name="Slide Number Placeholder 5"/>
          <p:cNvSpPr>
            <a:spLocks noGrp="1"/>
          </p:cNvSpPr>
          <p:nvPr>
            <p:ph type="sldNum" sz="quarter" idx="12"/>
          </p:nvPr>
        </p:nvSpPr>
        <p:spPr/>
        <p:txBody>
          <a:bodyPr/>
          <a:lstStyle>
            <a:lvl1pPr>
              <a:defRPr>
                <a:solidFill>
                  <a:srgbClr val="FF00F0"/>
                </a:solidFill>
              </a:defRPr>
            </a:lvl1pPr>
          </a:lstStyle>
          <a:p>
            <a:fld id="{C2433BFB-D198-487E-9BB7-3E6A9917FBDC}" type="slidenum">
              <a:rPr lang="en-US" smtClean="0"/>
              <a:pPr/>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chemeClr val="tx1">
                    <a:lumMod val="75000"/>
                    <a:lumOff val="25000"/>
                  </a:schemeClr>
                </a:solidFill>
              </a:rPr>
              <a:t>Showeet.com</a:t>
            </a:r>
          </a:p>
        </p:txBody>
      </p:sp>
    </p:spTree>
    <p:extLst>
      <p:ext uri="{BB962C8B-B14F-4D97-AF65-F5344CB8AC3E}">
        <p14:creationId xmlns:p14="http://schemas.microsoft.com/office/powerpoint/2010/main" val="2231794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VER - PURPLE #2">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F00F0"/>
                </a:solidFill>
              </a:rPr>
              <a:t>Showeet.com</a:t>
            </a:r>
          </a:p>
        </p:txBody>
      </p:sp>
    </p:spTree>
    <p:extLst>
      <p:ext uri="{BB962C8B-B14F-4D97-AF65-F5344CB8AC3E}">
        <p14:creationId xmlns:p14="http://schemas.microsoft.com/office/powerpoint/2010/main" val="1165318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 - PURPLE #3">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F00F0"/>
                </a:solidFill>
              </a:rPr>
              <a:t>Showeet.com</a:t>
            </a:r>
          </a:p>
        </p:txBody>
      </p:sp>
    </p:spTree>
    <p:extLst>
      <p:ext uri="{BB962C8B-B14F-4D97-AF65-F5344CB8AC3E}">
        <p14:creationId xmlns:p14="http://schemas.microsoft.com/office/powerpoint/2010/main" val="1990216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 PURPLE #1">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1709741"/>
            <a:ext cx="73088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4038600" y="4589466"/>
            <a:ext cx="73088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4851328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 PURPLE #2">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5524501" y="1709741"/>
            <a:ext cx="58229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5524501" y="4589466"/>
            <a:ext cx="58229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7148689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 PURPL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365128"/>
            <a:ext cx="7315200" cy="1325563"/>
          </a:xfrm>
        </p:spPr>
        <p:txBody>
          <a:bodyPr anchor="ctr"/>
          <a:lstStyle/>
          <a:p>
            <a:r>
              <a:rPr lang="en-US"/>
              <a:t>Click to edit Master title style</a:t>
            </a:r>
          </a:p>
        </p:txBody>
      </p:sp>
      <p:sp>
        <p:nvSpPr>
          <p:cNvPr id="8" name="Content Placeholder 2"/>
          <p:cNvSpPr>
            <a:spLocks noGrp="1"/>
          </p:cNvSpPr>
          <p:nvPr>
            <p:ph idx="1"/>
          </p:nvPr>
        </p:nvSpPr>
        <p:spPr>
          <a:xfrm>
            <a:off x="4038600" y="1825625"/>
            <a:ext cx="7315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68176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VER - RED #1">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lvl1pPr>
              <a:defRPr>
                <a:solidFill>
                  <a:srgbClr val="FD6729"/>
                </a:solidFill>
              </a:defRPr>
            </a:lvl1pPr>
          </a:lstStyle>
          <a:p>
            <a:r>
              <a:rPr lang="en-US"/>
              <a:t>Your Date Here</a:t>
            </a:r>
          </a:p>
        </p:txBody>
      </p:sp>
      <p:sp>
        <p:nvSpPr>
          <p:cNvPr id="5" name="Footer Placeholder 4"/>
          <p:cNvSpPr>
            <a:spLocks noGrp="1"/>
          </p:cNvSpPr>
          <p:nvPr>
            <p:ph type="ftr" sz="quarter" idx="11"/>
          </p:nvPr>
        </p:nvSpPr>
        <p:spPr/>
        <p:txBody>
          <a:bodyPr/>
          <a:lstStyle>
            <a:lvl1pPr>
              <a:defRPr>
                <a:solidFill>
                  <a:srgbClr val="FD6729"/>
                </a:solidFill>
              </a:defRPr>
            </a:lvl1pPr>
          </a:lstStyle>
          <a:p>
            <a:r>
              <a:rPr lang="en-US"/>
              <a:t>Your Footer Here - Designed by Showeet.com</a:t>
            </a:r>
          </a:p>
        </p:txBody>
      </p:sp>
      <p:sp>
        <p:nvSpPr>
          <p:cNvPr id="6" name="Slide Number Placeholder 5"/>
          <p:cNvSpPr>
            <a:spLocks noGrp="1"/>
          </p:cNvSpPr>
          <p:nvPr>
            <p:ph type="sldNum" sz="quarter" idx="12"/>
          </p:nvPr>
        </p:nvSpPr>
        <p:spPr/>
        <p:txBody>
          <a:bodyPr/>
          <a:lstStyle>
            <a:lvl1pPr>
              <a:defRPr>
                <a:solidFill>
                  <a:srgbClr val="FD6729"/>
                </a:solidFill>
              </a:defRPr>
            </a:lvl1pPr>
          </a:lstStyle>
          <a:p>
            <a:fld id="{C2433BFB-D198-487E-9BB7-3E6A9917FBDC}" type="slidenum">
              <a:rPr lang="en-US" smtClean="0"/>
              <a:pPr/>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chemeClr val="tx1">
                    <a:lumMod val="75000"/>
                    <a:lumOff val="25000"/>
                  </a:schemeClr>
                </a:solidFill>
              </a:rPr>
              <a:t>Showeet.com</a:t>
            </a:r>
          </a:p>
        </p:txBody>
      </p:sp>
    </p:spTree>
    <p:extLst>
      <p:ext uri="{BB962C8B-B14F-4D97-AF65-F5344CB8AC3E}">
        <p14:creationId xmlns:p14="http://schemas.microsoft.com/office/powerpoint/2010/main" val="905353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 BLUE #2">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solidFill>
                  <a:schemeClr val="bg1"/>
                </a:solidFill>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10" name="TextBox 9"/>
          <p:cNvSpPr txBox="1"/>
          <p:nvPr userDrawn="1"/>
        </p:nvSpPr>
        <p:spPr>
          <a:xfrm>
            <a:off x="11250285" y="103517"/>
            <a:ext cx="665567" cy="196208"/>
          </a:xfrm>
          <a:prstGeom prst="rect">
            <a:avLst/>
          </a:prstGeom>
          <a:noFill/>
        </p:spPr>
        <p:txBody>
          <a:bodyPr wrap="none" rtlCol="0">
            <a:spAutoFit/>
          </a:bodyPr>
          <a:lstStyle/>
          <a:p>
            <a:r>
              <a:rPr lang="en-US" sz="675">
                <a:solidFill>
                  <a:srgbClr val="53CEFF"/>
                </a:solidFill>
              </a:rPr>
              <a:t>Showeet.com</a:t>
            </a:r>
          </a:p>
        </p:txBody>
      </p:sp>
    </p:spTree>
    <p:extLst>
      <p:ext uri="{BB962C8B-B14F-4D97-AF65-F5344CB8AC3E}">
        <p14:creationId xmlns:p14="http://schemas.microsoft.com/office/powerpoint/2010/main" val="20758106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VER - RED #2">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solidFill>
                  <a:schemeClr val="bg1"/>
                </a:solidFill>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D6729"/>
                </a:solidFill>
              </a:rPr>
              <a:t>Showeet.com</a:t>
            </a:r>
          </a:p>
        </p:txBody>
      </p:sp>
    </p:spTree>
    <p:extLst>
      <p:ext uri="{BB962C8B-B14F-4D97-AF65-F5344CB8AC3E}">
        <p14:creationId xmlns:p14="http://schemas.microsoft.com/office/powerpoint/2010/main" val="30992175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VER - RED #3">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D6729"/>
                </a:solidFill>
              </a:rPr>
              <a:t>Showeet.com</a:t>
            </a:r>
          </a:p>
        </p:txBody>
      </p:sp>
    </p:spTree>
    <p:extLst>
      <p:ext uri="{BB962C8B-B14F-4D97-AF65-F5344CB8AC3E}">
        <p14:creationId xmlns:p14="http://schemas.microsoft.com/office/powerpoint/2010/main" val="2082253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 RED #1">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1709741"/>
            <a:ext cx="73088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4038600" y="4589466"/>
            <a:ext cx="73088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1084060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Header - RED #2">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5524501" y="1709741"/>
            <a:ext cx="58229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5524501" y="4589466"/>
            <a:ext cx="58229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4552069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 RED">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365128"/>
            <a:ext cx="7315200" cy="1325563"/>
          </a:xfrm>
        </p:spPr>
        <p:txBody>
          <a:bodyPr anchor="ctr"/>
          <a:lstStyle/>
          <a:p>
            <a:r>
              <a:rPr lang="en-US"/>
              <a:t>Click to edit Master title style</a:t>
            </a:r>
          </a:p>
        </p:txBody>
      </p:sp>
      <p:sp>
        <p:nvSpPr>
          <p:cNvPr id="8" name="Content Placeholder 2"/>
          <p:cNvSpPr>
            <a:spLocks noGrp="1"/>
          </p:cNvSpPr>
          <p:nvPr>
            <p:ph idx="1"/>
          </p:nvPr>
        </p:nvSpPr>
        <p:spPr>
          <a:xfrm>
            <a:off x="4038600" y="1825625"/>
            <a:ext cx="7315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87678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26297360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12849002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Your Date Here</a:t>
            </a:r>
          </a:p>
        </p:txBody>
      </p:sp>
      <p:sp>
        <p:nvSpPr>
          <p:cNvPr id="6" name="Footer Placeholder 5"/>
          <p:cNvSpPr>
            <a:spLocks noGrp="1"/>
          </p:cNvSpPr>
          <p:nvPr>
            <p:ph type="ftr" sz="quarter" idx="11"/>
          </p:nvPr>
        </p:nvSpPr>
        <p:spPr/>
        <p:txBody>
          <a:bodyPr/>
          <a:lstStyle/>
          <a:p>
            <a:r>
              <a:rPr lang="en-US"/>
              <a:t>Your Footer Here - Designed by Showeet.com</a:t>
            </a:r>
          </a:p>
        </p:txBody>
      </p:sp>
      <p:sp>
        <p:nvSpPr>
          <p:cNvPr id="7" name="Slide Number Placeholder 6"/>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42892640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8"/>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Your Date Here</a:t>
            </a:r>
          </a:p>
        </p:txBody>
      </p:sp>
      <p:sp>
        <p:nvSpPr>
          <p:cNvPr id="8" name="Footer Placeholder 7"/>
          <p:cNvSpPr>
            <a:spLocks noGrp="1"/>
          </p:cNvSpPr>
          <p:nvPr>
            <p:ph type="ftr" sz="quarter" idx="11"/>
          </p:nvPr>
        </p:nvSpPr>
        <p:spPr/>
        <p:txBody>
          <a:bodyPr/>
          <a:lstStyle/>
          <a:p>
            <a:r>
              <a:rPr lang="en-US"/>
              <a:t>Your Footer Here - Designed by Showeet.com</a:t>
            </a:r>
          </a:p>
        </p:txBody>
      </p:sp>
      <p:sp>
        <p:nvSpPr>
          <p:cNvPr id="9" name="Slide Number Placeholder 8"/>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27012556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Your Date Here</a:t>
            </a:r>
          </a:p>
        </p:txBody>
      </p:sp>
      <p:sp>
        <p:nvSpPr>
          <p:cNvPr id="4" name="Footer Placeholder 3"/>
          <p:cNvSpPr>
            <a:spLocks noGrp="1"/>
          </p:cNvSpPr>
          <p:nvPr>
            <p:ph type="ftr" sz="quarter" idx="11"/>
          </p:nvPr>
        </p:nvSpPr>
        <p:spPr/>
        <p:txBody>
          <a:bodyPr/>
          <a:lstStyle/>
          <a:p>
            <a:r>
              <a:rPr lang="en-US"/>
              <a:t>Your Footer Here - Designed by Showeet.com</a:t>
            </a:r>
          </a:p>
        </p:txBody>
      </p:sp>
      <p:sp>
        <p:nvSpPr>
          <p:cNvPr id="5" name="Slide Number Placeholder 4"/>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273364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BLUE #3">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10" name="TextBox 9"/>
          <p:cNvSpPr txBox="1"/>
          <p:nvPr userDrawn="1"/>
        </p:nvSpPr>
        <p:spPr>
          <a:xfrm>
            <a:off x="11250285" y="103517"/>
            <a:ext cx="665567" cy="196208"/>
          </a:xfrm>
          <a:prstGeom prst="rect">
            <a:avLst/>
          </a:prstGeom>
          <a:noFill/>
        </p:spPr>
        <p:txBody>
          <a:bodyPr wrap="none" rtlCol="0">
            <a:spAutoFit/>
          </a:bodyPr>
          <a:lstStyle/>
          <a:p>
            <a:r>
              <a:rPr lang="en-US" sz="675">
                <a:solidFill>
                  <a:srgbClr val="53CEFF"/>
                </a:solidFill>
              </a:rPr>
              <a:t>Showeet.com</a:t>
            </a:r>
          </a:p>
        </p:txBody>
      </p:sp>
    </p:spTree>
    <p:extLst>
      <p:ext uri="{BB962C8B-B14F-4D97-AF65-F5344CB8AC3E}">
        <p14:creationId xmlns:p14="http://schemas.microsoft.com/office/powerpoint/2010/main" val="37024205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Your Date Here</a:t>
            </a:r>
          </a:p>
        </p:txBody>
      </p:sp>
      <p:sp>
        <p:nvSpPr>
          <p:cNvPr id="3" name="Footer Placeholder 2"/>
          <p:cNvSpPr>
            <a:spLocks noGrp="1"/>
          </p:cNvSpPr>
          <p:nvPr>
            <p:ph type="ftr" sz="quarter" idx="11"/>
          </p:nvPr>
        </p:nvSpPr>
        <p:spPr/>
        <p:txBody>
          <a:bodyPr/>
          <a:lstStyle/>
          <a:p>
            <a:r>
              <a:rPr lang="en-US"/>
              <a:t>Your Footer Here - Designed by Showeet.com</a:t>
            </a:r>
          </a:p>
        </p:txBody>
      </p:sp>
      <p:sp>
        <p:nvSpPr>
          <p:cNvPr id="4" name="Slide Number Placeholder 3"/>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4069870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8"/>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r>
              <a:rPr lang="en-US"/>
              <a:t>Your Date Here</a:t>
            </a:r>
          </a:p>
        </p:txBody>
      </p:sp>
      <p:sp>
        <p:nvSpPr>
          <p:cNvPr id="6" name="Footer Placeholder 5"/>
          <p:cNvSpPr>
            <a:spLocks noGrp="1"/>
          </p:cNvSpPr>
          <p:nvPr>
            <p:ph type="ftr" sz="quarter" idx="11"/>
          </p:nvPr>
        </p:nvSpPr>
        <p:spPr/>
        <p:txBody>
          <a:bodyPr/>
          <a:lstStyle/>
          <a:p>
            <a:r>
              <a:rPr lang="en-US"/>
              <a:t>Your Footer Here - Designed by Showeet.com</a:t>
            </a:r>
          </a:p>
        </p:txBody>
      </p:sp>
      <p:sp>
        <p:nvSpPr>
          <p:cNvPr id="7" name="Slide Number Placeholder 6"/>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11796520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8"/>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r>
              <a:rPr lang="en-US"/>
              <a:t>Your Date Here</a:t>
            </a:r>
          </a:p>
        </p:txBody>
      </p:sp>
      <p:sp>
        <p:nvSpPr>
          <p:cNvPr id="6" name="Footer Placeholder 5"/>
          <p:cNvSpPr>
            <a:spLocks noGrp="1"/>
          </p:cNvSpPr>
          <p:nvPr>
            <p:ph type="ftr" sz="quarter" idx="11"/>
          </p:nvPr>
        </p:nvSpPr>
        <p:spPr/>
        <p:txBody>
          <a:bodyPr/>
          <a:lstStyle/>
          <a:p>
            <a:r>
              <a:rPr lang="en-US"/>
              <a:t>Your Footer Here - Designed by Showeet.com</a:t>
            </a:r>
          </a:p>
        </p:txBody>
      </p:sp>
      <p:sp>
        <p:nvSpPr>
          <p:cNvPr id="7" name="Slide Number Placeholder 6"/>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15728191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7480453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3615646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 BLUE #1">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2" name="Title 1"/>
          <p:cNvSpPr>
            <a:spLocks noGrp="1"/>
          </p:cNvSpPr>
          <p:nvPr>
            <p:ph type="title"/>
          </p:nvPr>
        </p:nvSpPr>
        <p:spPr>
          <a:xfrm>
            <a:off x="4038600" y="1709741"/>
            <a:ext cx="7308851" cy="2852737"/>
          </a:xfrm>
        </p:spPr>
        <p:txBody>
          <a:bodyPr anchor="b"/>
          <a:lstStyle>
            <a:lvl1pPr algn="ctr">
              <a:defRPr sz="4500"/>
            </a:lvl1pPr>
          </a:lstStyle>
          <a:p>
            <a:r>
              <a:rPr lang="en-US"/>
              <a:t>Click to edit Master title style</a:t>
            </a:r>
          </a:p>
        </p:txBody>
      </p:sp>
      <p:sp>
        <p:nvSpPr>
          <p:cNvPr id="3" name="Text Placeholder 2"/>
          <p:cNvSpPr>
            <a:spLocks noGrp="1"/>
          </p:cNvSpPr>
          <p:nvPr>
            <p:ph type="body" idx="1"/>
          </p:nvPr>
        </p:nvSpPr>
        <p:spPr>
          <a:xfrm>
            <a:off x="4038600" y="4589466"/>
            <a:ext cx="73088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139768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 BLUE #2">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5524501" y="1709741"/>
            <a:ext cx="58229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5524501" y="4589466"/>
            <a:ext cx="58229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637320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BLU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365128"/>
            <a:ext cx="7315200" cy="1325563"/>
          </a:xfrm>
        </p:spPr>
        <p:txBody>
          <a:bodyPr anchor="ctr"/>
          <a:lstStyle/>
          <a:p>
            <a:r>
              <a:rPr lang="en-US"/>
              <a:t>Click to edit Master title style</a:t>
            </a:r>
          </a:p>
        </p:txBody>
      </p:sp>
      <p:sp>
        <p:nvSpPr>
          <p:cNvPr id="8" name="Content Placeholder 2"/>
          <p:cNvSpPr>
            <a:spLocks noGrp="1"/>
          </p:cNvSpPr>
          <p:nvPr>
            <p:ph idx="1"/>
          </p:nvPr>
        </p:nvSpPr>
        <p:spPr>
          <a:xfrm>
            <a:off x="4038600" y="1825625"/>
            <a:ext cx="7315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2797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 ORANGE #1">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lvl1pPr>
              <a:defRPr>
                <a:solidFill>
                  <a:schemeClr val="accent4">
                    <a:lumMod val="40000"/>
                    <a:lumOff val="60000"/>
                  </a:schemeClr>
                </a:solidFill>
              </a:defRPr>
            </a:lvl1pPr>
          </a:lstStyle>
          <a:p>
            <a:r>
              <a:rPr lang="en-US"/>
              <a:t>Your Date Here</a:t>
            </a:r>
          </a:p>
        </p:txBody>
      </p:sp>
      <p:sp>
        <p:nvSpPr>
          <p:cNvPr id="5" name="Footer Placeholder 4"/>
          <p:cNvSpPr>
            <a:spLocks noGrp="1"/>
          </p:cNvSpPr>
          <p:nvPr>
            <p:ph type="ftr" sz="quarter" idx="11"/>
          </p:nvPr>
        </p:nvSpPr>
        <p:spPr/>
        <p:txBody>
          <a:bodyPr/>
          <a:lstStyle>
            <a:lvl1pPr>
              <a:defRPr>
                <a:solidFill>
                  <a:schemeClr val="accent4">
                    <a:lumMod val="40000"/>
                    <a:lumOff val="60000"/>
                  </a:schemeClr>
                </a:solidFill>
              </a:defRPr>
            </a:lvl1pPr>
          </a:lstStyle>
          <a:p>
            <a:r>
              <a:rPr lang="en-US"/>
              <a:t>Your Footer Here - Designed by Showeet.com</a:t>
            </a:r>
          </a:p>
        </p:txBody>
      </p:sp>
      <p:sp>
        <p:nvSpPr>
          <p:cNvPr id="6" name="Slide Number Placeholder 5"/>
          <p:cNvSpPr>
            <a:spLocks noGrp="1"/>
          </p:cNvSpPr>
          <p:nvPr>
            <p:ph type="sldNum" sz="quarter" idx="12"/>
          </p:nvPr>
        </p:nvSpPr>
        <p:spPr/>
        <p:txBody>
          <a:bodyPr/>
          <a:lstStyle>
            <a:lvl1pPr>
              <a:defRPr>
                <a:solidFill>
                  <a:schemeClr val="accent4">
                    <a:lumMod val="40000"/>
                    <a:lumOff val="60000"/>
                  </a:schemeClr>
                </a:solidFill>
              </a:defRPr>
            </a:lvl1pPr>
          </a:lstStyle>
          <a:p>
            <a:fld id="{C2433BFB-D198-487E-9BB7-3E6A9917FBDC}" type="slidenum">
              <a:rPr lang="en-US" smtClean="0"/>
              <a:pPr/>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chemeClr val="tx1">
                    <a:lumMod val="75000"/>
                    <a:lumOff val="25000"/>
                  </a:schemeClr>
                </a:solidFill>
              </a:rPr>
              <a:t>Showeet.com</a:t>
            </a:r>
          </a:p>
        </p:txBody>
      </p:sp>
    </p:spTree>
    <p:extLst>
      <p:ext uri="{BB962C8B-B14F-4D97-AF65-F5344CB8AC3E}">
        <p14:creationId xmlns:p14="http://schemas.microsoft.com/office/powerpoint/2010/main" val="1617157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VER - ORANGE #2">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solidFill>
                  <a:schemeClr val="bg1"/>
                </a:solidFill>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FB400"/>
                </a:solidFill>
              </a:rPr>
              <a:t>Showeet.com</a:t>
            </a:r>
          </a:p>
        </p:txBody>
      </p:sp>
    </p:spTree>
    <p:extLst>
      <p:ext uri="{BB962C8B-B14F-4D97-AF65-F5344CB8AC3E}">
        <p14:creationId xmlns:p14="http://schemas.microsoft.com/office/powerpoint/2010/main" val="215815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VER - ORANGE #3">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FB400"/>
                </a:solidFill>
              </a:rPr>
              <a:t>Showeet.com</a:t>
            </a:r>
          </a:p>
        </p:txBody>
      </p:sp>
    </p:spTree>
    <p:extLst>
      <p:ext uri="{BB962C8B-B14F-4D97-AF65-F5344CB8AC3E}">
        <p14:creationId xmlns:p14="http://schemas.microsoft.com/office/powerpoint/2010/main" val="31059373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36">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2" name="Title Placeholder 1"/>
          <p:cNvSpPr>
            <a:spLocks noGrp="1"/>
          </p:cNvSpPr>
          <p:nvPr>
            <p:ph type="title"/>
          </p:nvPr>
        </p:nvSpPr>
        <p:spPr>
          <a:xfrm>
            <a:off x="838200" y="365128"/>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3"/>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Your Date Here</a:t>
            </a:r>
          </a:p>
        </p:txBody>
      </p:sp>
      <p:sp>
        <p:nvSpPr>
          <p:cNvPr id="5" name="Footer Placeholder 4"/>
          <p:cNvSpPr>
            <a:spLocks noGrp="1"/>
          </p:cNvSpPr>
          <p:nvPr>
            <p:ph type="ftr" sz="quarter" idx="3"/>
          </p:nvPr>
        </p:nvSpPr>
        <p:spPr>
          <a:xfrm>
            <a:off x="4038600" y="6356353"/>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Your Footer Here - Designed by Showeet.com</a:t>
            </a:r>
          </a:p>
        </p:txBody>
      </p:sp>
      <p:sp>
        <p:nvSpPr>
          <p:cNvPr id="6" name="Slide Number Placeholder 5"/>
          <p:cNvSpPr>
            <a:spLocks noGrp="1"/>
          </p:cNvSpPr>
          <p:nvPr>
            <p:ph type="sldNum" sz="quarter" idx="4"/>
          </p:nvPr>
        </p:nvSpPr>
        <p:spPr>
          <a:xfrm>
            <a:off x="8610600" y="6356353"/>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433BFB-D198-487E-9BB7-3E6A9917FBDC}" type="slidenum">
              <a:rPr lang="en-US" smtClean="0"/>
              <a:t>‹#›</a:t>
            </a:fld>
            <a:endParaRPr lang="en-US"/>
          </a:p>
        </p:txBody>
      </p:sp>
    </p:spTree>
    <p:extLst>
      <p:ext uri="{BB962C8B-B14F-4D97-AF65-F5344CB8AC3E}">
        <p14:creationId xmlns:p14="http://schemas.microsoft.com/office/powerpoint/2010/main" val="2074213747"/>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 id="2147483737" r:id="rId19"/>
    <p:sldLayoutId id="2147483738" r:id="rId20"/>
    <p:sldLayoutId id="2147483739" r:id="rId21"/>
    <p:sldLayoutId id="2147483740" r:id="rId22"/>
    <p:sldLayoutId id="2147483741" r:id="rId23"/>
    <p:sldLayoutId id="2147483742" r:id="rId24"/>
    <p:sldLayoutId id="2147483743" r:id="rId25"/>
    <p:sldLayoutId id="2147483744" r:id="rId26"/>
    <p:sldLayoutId id="2147483745" r:id="rId27"/>
    <p:sldLayoutId id="2147483746" r:id="rId28"/>
    <p:sldLayoutId id="2147483747" r:id="rId29"/>
    <p:sldLayoutId id="2147483748" r:id="rId30"/>
    <p:sldLayoutId id="2147483749" r:id="rId31"/>
    <p:sldLayoutId id="2147483750" r:id="rId32"/>
    <p:sldLayoutId id="2147483751" r:id="rId33"/>
    <p:sldLayoutId id="2147483752" r:id="rId34"/>
  </p:sldLayoutIdLst>
  <p:hf sldNum="0" hdr="0" ftr="0" dt="0"/>
  <p:txStyles>
    <p:titleStyle>
      <a:lvl1pPr algn="l" defTabSz="685800" rtl="0" eaLnBrk="1" latinLnBrk="0" hangingPunct="1">
        <a:lnSpc>
          <a:spcPct val="90000"/>
        </a:lnSpc>
        <a:spcBef>
          <a:spcPct val="0"/>
        </a:spcBef>
        <a:buNone/>
        <a:defRPr sz="4500" b="1" kern="1200">
          <a:solidFill>
            <a:schemeClr val="tx1"/>
          </a:solidFill>
          <a:latin typeface="Calibri" panose="020F0502020204030204" pitchFamily="34" charset="0"/>
          <a:ea typeface="+mj-ea"/>
          <a:cs typeface="Calibri" panose="020F050202020403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rbrennan55/project-sports-analytics-NHL.git" TargetMode="External"/><Relationship Id="rId2" Type="http://schemas.openxmlformats.org/officeDocument/2006/relationships/notesSlide" Target="../notesSlides/notesSlide3.xml"/><Relationship Id="rId1" Type="http://schemas.openxmlformats.org/officeDocument/2006/relationships/slideLayout" Target="../slideLayouts/slideLayout26.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6.xml"/><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0200" y="788988"/>
            <a:ext cx="11531600" cy="879715"/>
          </a:xfrm>
        </p:spPr>
        <p:txBody>
          <a:bodyPr/>
          <a:lstStyle/>
          <a:p>
            <a:pPr algn="l"/>
            <a:r>
              <a:rPr lang="en-US" dirty="0">
                <a:solidFill>
                  <a:schemeClr val="bg1"/>
                </a:solidFill>
              </a:rPr>
              <a:t>             </a:t>
            </a:r>
            <a:r>
              <a:rPr lang="en-US" sz="4800" b="1" i="0" kern="1200" cap="all" baseline="0" dirty="0">
                <a:latin typeface="+mj-lt"/>
                <a:ea typeface="+mj-ea"/>
                <a:cs typeface="+mj-cs"/>
              </a:rPr>
              <a:t>Sports Analytics NHL-2.0</a:t>
            </a:r>
            <a:endParaRPr lang="en-US" dirty="0">
              <a:solidFill>
                <a:schemeClr val="tx1"/>
              </a:solidFill>
            </a:endParaRPr>
          </a:p>
        </p:txBody>
      </p:sp>
      <p:sp>
        <p:nvSpPr>
          <p:cNvPr id="8" name="Subtitle 7"/>
          <p:cNvSpPr>
            <a:spLocks noGrp="1"/>
          </p:cNvSpPr>
          <p:nvPr>
            <p:ph type="subTitle" idx="1"/>
          </p:nvPr>
        </p:nvSpPr>
        <p:spPr>
          <a:xfrm>
            <a:off x="330200" y="3429000"/>
            <a:ext cx="4406900" cy="1655762"/>
          </a:xfrm>
        </p:spPr>
        <p:txBody>
          <a:bodyPr>
            <a:normAutofit fontScale="62500" lnSpcReduction="20000"/>
          </a:bodyPr>
          <a:lstStyle/>
          <a:p>
            <a:r>
              <a:rPr lang="en-US" sz="2400" u="sng" kern="1200" dirty="0">
                <a:latin typeface="+mn-lt"/>
                <a:ea typeface="+mn-ea"/>
                <a:cs typeface="+mn-cs"/>
              </a:rPr>
              <a:t>Presenter Names</a:t>
            </a:r>
            <a:r>
              <a:rPr lang="en-US" sz="2400" kern="1200" dirty="0">
                <a:latin typeface="+mn-lt"/>
                <a:ea typeface="+mn-ea"/>
                <a:cs typeface="+mn-cs"/>
              </a:rPr>
              <a:t>:  </a:t>
            </a:r>
          </a:p>
          <a:p>
            <a:r>
              <a:rPr lang="en-US" sz="2400" kern="1200" dirty="0">
                <a:latin typeface="+mn-lt"/>
                <a:ea typeface="+mn-ea"/>
                <a:cs typeface="+mn-cs"/>
              </a:rPr>
              <a:t>Ravina </a:t>
            </a:r>
            <a:r>
              <a:rPr lang="en-US" sz="2400" kern="1200" dirty="0" err="1">
                <a:latin typeface="+mn-lt"/>
                <a:ea typeface="+mn-ea"/>
                <a:cs typeface="+mn-cs"/>
              </a:rPr>
              <a:t>Kolsawala</a:t>
            </a:r>
            <a:endParaRPr lang="en-US" sz="2400" kern="1200" dirty="0">
              <a:latin typeface="+mn-lt"/>
              <a:ea typeface="+mn-ea"/>
              <a:cs typeface="+mn-cs"/>
            </a:endParaRPr>
          </a:p>
          <a:p>
            <a:r>
              <a:rPr lang="en-US" sz="2400" kern="1200" dirty="0">
                <a:latin typeface="+mn-lt"/>
                <a:ea typeface="+mn-ea"/>
                <a:cs typeface="+mn-cs"/>
              </a:rPr>
              <a:t>Ron Brennan</a:t>
            </a:r>
          </a:p>
          <a:p>
            <a:r>
              <a:rPr lang="en-US" sz="2400" kern="1200" dirty="0" err="1">
                <a:latin typeface="+mn-lt"/>
                <a:ea typeface="+mn-ea"/>
                <a:cs typeface="+mn-cs"/>
              </a:rPr>
              <a:t>Gosaye</a:t>
            </a:r>
            <a:r>
              <a:rPr lang="en-US" sz="2400" kern="1200" dirty="0">
                <a:latin typeface="+mn-lt"/>
                <a:ea typeface="+mn-ea"/>
                <a:cs typeface="+mn-cs"/>
              </a:rPr>
              <a:t> White</a:t>
            </a:r>
          </a:p>
          <a:p>
            <a:r>
              <a:rPr lang="en-US" sz="2400" kern="1200" dirty="0" err="1">
                <a:latin typeface="+mn-lt"/>
                <a:ea typeface="+mn-ea"/>
                <a:cs typeface="+mn-cs"/>
              </a:rPr>
              <a:t>Ghislain</a:t>
            </a:r>
            <a:r>
              <a:rPr lang="en-US" sz="2400" kern="1200" dirty="0">
                <a:latin typeface="+mn-lt"/>
                <a:ea typeface="+mn-ea"/>
                <a:cs typeface="+mn-cs"/>
              </a:rPr>
              <a:t> </a:t>
            </a:r>
            <a:r>
              <a:rPr lang="en-US" sz="2400" kern="1200" dirty="0" err="1">
                <a:latin typeface="+mn-lt"/>
                <a:ea typeface="+mn-ea"/>
                <a:cs typeface="+mn-cs"/>
              </a:rPr>
              <a:t>Nyirumuheto</a:t>
            </a:r>
            <a:endParaRPr lang="en-US" sz="2400" kern="1200" dirty="0">
              <a:latin typeface="+mn-lt"/>
              <a:ea typeface="+mn-ea"/>
              <a:cs typeface="+mn-cs"/>
            </a:endParaRPr>
          </a:p>
          <a:p>
            <a:r>
              <a:rPr lang="en-US" sz="2400" kern="1200" dirty="0">
                <a:latin typeface="+mn-lt"/>
                <a:ea typeface="+mn-ea"/>
                <a:cs typeface="+mn-cs"/>
              </a:rPr>
              <a:t>Joel Demontigny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5452" y="2306242"/>
            <a:ext cx="4128193" cy="4551759"/>
          </a:xfrm>
          <a:prstGeom prst="rect">
            <a:avLst/>
          </a:prstGeom>
        </p:spPr>
      </p:pic>
      <p:sp>
        <p:nvSpPr>
          <p:cNvPr id="3" name="TextBox 2">
            <a:extLst>
              <a:ext uri="{FF2B5EF4-FFF2-40B4-BE49-F238E27FC236}">
                <a16:creationId xmlns:a16="http://schemas.microsoft.com/office/drawing/2014/main" id="{0B430CEA-3D54-4EBF-8C9C-780438D65079}"/>
              </a:ext>
            </a:extLst>
          </p:cNvPr>
          <p:cNvSpPr txBox="1"/>
          <p:nvPr/>
        </p:nvSpPr>
        <p:spPr>
          <a:xfrm>
            <a:off x="330200" y="6400975"/>
            <a:ext cx="1680268" cy="276999"/>
          </a:xfrm>
          <a:prstGeom prst="rect">
            <a:avLst/>
          </a:prstGeom>
          <a:noFill/>
        </p:spPr>
        <p:txBody>
          <a:bodyPr wrap="none" rtlCol="0">
            <a:spAutoFit/>
          </a:bodyPr>
          <a:lstStyle/>
          <a:p>
            <a:pPr>
              <a:spcAft>
                <a:spcPts val="600"/>
              </a:spcAft>
            </a:pPr>
            <a:r>
              <a:rPr lang="en-US" sz="1200" dirty="0">
                <a:solidFill>
                  <a:prstClr val="white"/>
                </a:solidFill>
                <a:latin typeface="Univers"/>
              </a:rPr>
              <a:t>Date: August 9, 2023</a:t>
            </a:r>
          </a:p>
        </p:txBody>
      </p:sp>
      <p:sp>
        <p:nvSpPr>
          <p:cNvPr id="6" name="TextBox 5">
            <a:extLst>
              <a:ext uri="{FF2B5EF4-FFF2-40B4-BE49-F238E27FC236}">
                <a16:creationId xmlns:a16="http://schemas.microsoft.com/office/drawing/2014/main" id="{A0820EBC-BDB9-7623-CA2B-4773CDFF01B4}"/>
              </a:ext>
            </a:extLst>
          </p:cNvPr>
          <p:cNvSpPr txBox="1"/>
          <p:nvPr/>
        </p:nvSpPr>
        <p:spPr>
          <a:xfrm>
            <a:off x="10018068" y="6385587"/>
            <a:ext cx="2173932" cy="307777"/>
          </a:xfrm>
          <a:prstGeom prst="rect">
            <a:avLst/>
          </a:prstGeom>
          <a:noFill/>
        </p:spPr>
        <p:txBody>
          <a:bodyPr wrap="square">
            <a:spAutoFit/>
          </a:bodyPr>
          <a:lstStyle/>
          <a:p>
            <a:r>
              <a:rPr lang="en-US" sz="1400" dirty="0">
                <a:solidFill>
                  <a:schemeClr val="bg1"/>
                </a:solidFill>
              </a:rPr>
              <a:t>© Copyright Showeet.com</a:t>
            </a:r>
          </a:p>
        </p:txBody>
      </p:sp>
    </p:spTree>
    <p:extLst>
      <p:ext uri="{BB962C8B-B14F-4D97-AF65-F5344CB8AC3E}">
        <p14:creationId xmlns:p14="http://schemas.microsoft.com/office/powerpoint/2010/main" val="1273208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13C638-ED8B-6A97-D93E-60FA1C47FC70}"/>
              </a:ext>
            </a:extLst>
          </p:cNvPr>
          <p:cNvPicPr>
            <a:picLocks noChangeAspect="1"/>
          </p:cNvPicPr>
          <p:nvPr/>
        </p:nvPicPr>
        <p:blipFill>
          <a:blip r:embed="rId3"/>
          <a:stretch>
            <a:fillRect/>
          </a:stretch>
        </p:blipFill>
        <p:spPr>
          <a:xfrm>
            <a:off x="1554086" y="277857"/>
            <a:ext cx="9083827" cy="6302286"/>
          </a:xfrm>
          <a:prstGeom prst="rect">
            <a:avLst/>
          </a:prstGeom>
        </p:spPr>
      </p:pic>
    </p:spTree>
    <p:extLst>
      <p:ext uri="{BB962C8B-B14F-4D97-AF65-F5344CB8AC3E}">
        <p14:creationId xmlns:p14="http://schemas.microsoft.com/office/powerpoint/2010/main" val="3596459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607170" y="1709742"/>
            <a:ext cx="6271404" cy="809172"/>
          </a:xfrm>
        </p:spPr>
        <p:txBody>
          <a:bodyPr>
            <a:normAutofit fontScale="90000"/>
          </a:bodyPr>
          <a:lstStyle/>
          <a:p>
            <a:pPr algn="l"/>
            <a:r>
              <a:rPr lang="en-US" dirty="0"/>
              <a:t>Goalie statistics comparison</a:t>
            </a:r>
          </a:p>
        </p:txBody>
      </p:sp>
      <p:sp>
        <p:nvSpPr>
          <p:cNvPr id="7" name="Text Placeholder 6"/>
          <p:cNvSpPr>
            <a:spLocks noGrp="1"/>
          </p:cNvSpPr>
          <p:nvPr>
            <p:ph type="body" idx="1"/>
          </p:nvPr>
        </p:nvSpPr>
        <p:spPr>
          <a:xfrm>
            <a:off x="5667556" y="2588328"/>
            <a:ext cx="5395224" cy="1500187"/>
          </a:xfrm>
        </p:spPr>
        <p:txBody>
          <a:bodyPr/>
          <a:lstStyle/>
          <a:p>
            <a:pPr algn="l"/>
            <a:r>
              <a:rPr lang="en-US" dirty="0">
                <a:solidFill>
                  <a:schemeClr val="tx1">
                    <a:lumMod val="85000"/>
                    <a:lumOff val="15000"/>
                  </a:schemeClr>
                </a:solidFill>
              </a:rPr>
              <a:t>Select the season to see the winning goalie’s statistics vs those of his competitors for that same season!</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2674" y="3338422"/>
            <a:ext cx="3192062" cy="3519578"/>
          </a:xfrm>
          <a:prstGeom prst="rect">
            <a:avLst/>
          </a:prstGeom>
        </p:spPr>
      </p:pic>
      <p:sp>
        <p:nvSpPr>
          <p:cNvPr id="2" name="TextBox 1">
            <a:extLst>
              <a:ext uri="{FF2B5EF4-FFF2-40B4-BE49-F238E27FC236}">
                <a16:creationId xmlns:a16="http://schemas.microsoft.com/office/drawing/2014/main" id="{26713B4E-9B31-1571-8B2B-4417A48C89CF}"/>
              </a:ext>
            </a:extLst>
          </p:cNvPr>
          <p:cNvSpPr txBox="1"/>
          <p:nvPr/>
        </p:nvSpPr>
        <p:spPr>
          <a:xfrm>
            <a:off x="0" y="6550223"/>
            <a:ext cx="2657012" cy="307777"/>
          </a:xfrm>
          <a:prstGeom prst="rect">
            <a:avLst/>
          </a:prstGeom>
          <a:noFill/>
        </p:spPr>
        <p:txBody>
          <a:bodyPr wrap="square">
            <a:spAutoFit/>
          </a:bodyPr>
          <a:lstStyle/>
          <a:p>
            <a:r>
              <a:rPr lang="en-US" sz="1400" dirty="0"/>
              <a:t>© Copyright Showeet.com</a:t>
            </a:r>
          </a:p>
        </p:txBody>
      </p:sp>
    </p:spTree>
    <p:extLst>
      <p:ext uri="{BB962C8B-B14F-4D97-AF65-F5344CB8AC3E}">
        <p14:creationId xmlns:p14="http://schemas.microsoft.com/office/powerpoint/2010/main" val="2115108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BD7CF6C-0FB7-CF98-6FD4-99D18C1BB33C}"/>
              </a:ext>
            </a:extLst>
          </p:cNvPr>
          <p:cNvPicPr>
            <a:picLocks noChangeAspect="1"/>
          </p:cNvPicPr>
          <p:nvPr/>
        </p:nvPicPr>
        <p:blipFill>
          <a:blip r:embed="rId3"/>
          <a:stretch>
            <a:fillRect/>
          </a:stretch>
        </p:blipFill>
        <p:spPr>
          <a:xfrm>
            <a:off x="1354347" y="802257"/>
            <a:ext cx="9376913" cy="4710993"/>
          </a:xfrm>
          <a:prstGeom prst="rect">
            <a:avLst/>
          </a:prstGeom>
        </p:spPr>
      </p:pic>
    </p:spTree>
    <p:extLst>
      <p:ext uri="{BB962C8B-B14F-4D97-AF65-F5344CB8AC3E}">
        <p14:creationId xmlns:p14="http://schemas.microsoft.com/office/powerpoint/2010/main" val="3720419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357668" y="1709741"/>
            <a:ext cx="4989784" cy="705655"/>
          </a:xfrm>
        </p:spPr>
        <p:txBody>
          <a:bodyPr>
            <a:normAutofit fontScale="90000"/>
          </a:bodyPr>
          <a:lstStyle/>
          <a:p>
            <a:pPr algn="l"/>
            <a:r>
              <a:rPr lang="en-US" dirty="0"/>
              <a:t>Agenda:</a:t>
            </a:r>
          </a:p>
        </p:txBody>
      </p:sp>
      <p:sp>
        <p:nvSpPr>
          <p:cNvPr id="7" name="Text Placeholder 6"/>
          <p:cNvSpPr>
            <a:spLocks noGrp="1"/>
          </p:cNvSpPr>
          <p:nvPr>
            <p:ph type="body" idx="1"/>
          </p:nvPr>
        </p:nvSpPr>
        <p:spPr>
          <a:xfrm>
            <a:off x="6357668" y="2527752"/>
            <a:ext cx="4989784" cy="1914853"/>
          </a:xfrm>
        </p:spPr>
        <p:txBody>
          <a:bodyPr>
            <a:normAutofit fontScale="92500" lnSpcReduction="10000"/>
          </a:bodyPr>
          <a:lstStyle/>
          <a:p>
            <a:pPr algn="l"/>
            <a:r>
              <a:rPr lang="en-US" dirty="0">
                <a:solidFill>
                  <a:schemeClr val="tx1">
                    <a:lumMod val="85000"/>
                    <a:lumOff val="15000"/>
                  </a:schemeClr>
                </a:solidFill>
              </a:rPr>
              <a:t>Introduction:</a:t>
            </a:r>
          </a:p>
          <a:p>
            <a:pPr algn="l"/>
            <a:r>
              <a:rPr lang="en-US" dirty="0">
                <a:solidFill>
                  <a:schemeClr val="tx1">
                    <a:lumMod val="85000"/>
                    <a:lumOff val="15000"/>
                  </a:schemeClr>
                </a:solidFill>
              </a:rPr>
              <a:t>	- Background</a:t>
            </a:r>
          </a:p>
          <a:p>
            <a:pPr algn="l"/>
            <a:r>
              <a:rPr lang="en-US" dirty="0">
                <a:solidFill>
                  <a:schemeClr val="tx1">
                    <a:lumMod val="85000"/>
                    <a:lumOff val="15000"/>
                  </a:schemeClr>
                </a:solidFill>
              </a:rPr>
              <a:t>	- Data and Resources</a:t>
            </a:r>
          </a:p>
          <a:p>
            <a:pPr algn="l"/>
            <a:r>
              <a:rPr lang="en-US" dirty="0">
                <a:solidFill>
                  <a:schemeClr val="tx1">
                    <a:lumMod val="85000"/>
                    <a:lumOff val="15000"/>
                  </a:schemeClr>
                </a:solidFill>
              </a:rPr>
              <a:t>Team statistics comparison</a:t>
            </a:r>
          </a:p>
          <a:p>
            <a:pPr algn="l"/>
            <a:r>
              <a:rPr lang="en-US" dirty="0">
                <a:solidFill>
                  <a:schemeClr val="tx1">
                    <a:lumMod val="85000"/>
                    <a:lumOff val="15000"/>
                  </a:schemeClr>
                </a:solidFill>
              </a:rPr>
              <a:t>Team statistics information</a:t>
            </a:r>
          </a:p>
          <a:p>
            <a:pPr algn="l"/>
            <a:r>
              <a:rPr lang="en-US" dirty="0">
                <a:solidFill>
                  <a:schemeClr val="tx1">
                    <a:lumMod val="85000"/>
                    <a:lumOff val="15000"/>
                  </a:schemeClr>
                </a:solidFill>
              </a:rPr>
              <a:t>Goalie statistics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2674" y="3338422"/>
            <a:ext cx="3192062" cy="3519578"/>
          </a:xfrm>
          <a:prstGeom prst="rect">
            <a:avLst/>
          </a:prstGeom>
        </p:spPr>
      </p:pic>
      <p:sp>
        <p:nvSpPr>
          <p:cNvPr id="2" name="TextBox 1">
            <a:extLst>
              <a:ext uri="{FF2B5EF4-FFF2-40B4-BE49-F238E27FC236}">
                <a16:creationId xmlns:a16="http://schemas.microsoft.com/office/drawing/2014/main" id="{C8146CCE-ADC4-8566-3511-933F48258D7F}"/>
              </a:ext>
            </a:extLst>
          </p:cNvPr>
          <p:cNvSpPr txBox="1"/>
          <p:nvPr/>
        </p:nvSpPr>
        <p:spPr>
          <a:xfrm>
            <a:off x="0" y="6550223"/>
            <a:ext cx="2657012" cy="307777"/>
          </a:xfrm>
          <a:prstGeom prst="rect">
            <a:avLst/>
          </a:prstGeom>
          <a:noFill/>
        </p:spPr>
        <p:txBody>
          <a:bodyPr wrap="square">
            <a:spAutoFit/>
          </a:bodyPr>
          <a:lstStyle/>
          <a:p>
            <a:r>
              <a:rPr lang="en-US" sz="1400" dirty="0"/>
              <a:t>© Copyright Showeet.com</a:t>
            </a:r>
          </a:p>
        </p:txBody>
      </p:sp>
    </p:spTree>
    <p:extLst>
      <p:ext uri="{BB962C8B-B14F-4D97-AF65-F5344CB8AC3E}">
        <p14:creationId xmlns:p14="http://schemas.microsoft.com/office/powerpoint/2010/main" val="3838412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Background:</a:t>
            </a:r>
          </a:p>
        </p:txBody>
      </p:sp>
      <p:sp>
        <p:nvSpPr>
          <p:cNvPr id="5" name="Content Placeholder 4"/>
          <p:cNvSpPr>
            <a:spLocks noGrp="1"/>
          </p:cNvSpPr>
          <p:nvPr>
            <p:ph idx="1"/>
          </p:nvPr>
        </p:nvSpPr>
        <p:spPr>
          <a:xfrm>
            <a:off x="838200" y="1851504"/>
            <a:ext cx="5381445" cy="4351338"/>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For this project version, we are focused on providing the best visuals representing data related to Stanley Cup winning teams over the last 30 seasons.   We are providing an enhanced user experience by creating an interactive dashboard that will enable the end user to select various filters to analyze and compare data from each winning team over the course of the last 30 seasons vs the rest of the league, or for informative purposes to analyze player statistics.  The basis of this project, is the evolution of our initial data gathering and analysis on this topic which can be found here: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https://github.com/rbrennan55/project-sports-analytics-NHL.git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pic>
        <p:nvPicPr>
          <p:cNvPr id="2" name="Picture 1">
            <a:extLst>
              <a:ext uri="{FF2B5EF4-FFF2-40B4-BE49-F238E27FC236}">
                <a16:creationId xmlns:a16="http://schemas.microsoft.com/office/drawing/2014/main" id="{A8654CFC-3C22-884F-B5B5-FDCA63F51B00}"/>
              </a:ext>
            </a:extLst>
          </p:cNvPr>
          <p:cNvPicPr>
            <a:picLocks noChangeAspect="1"/>
          </p:cNvPicPr>
          <p:nvPr/>
        </p:nvPicPr>
        <p:blipFill>
          <a:blip r:embed="rId4"/>
          <a:stretch>
            <a:fillRect/>
          </a:stretch>
        </p:blipFill>
        <p:spPr>
          <a:xfrm>
            <a:off x="7300182" y="888521"/>
            <a:ext cx="4182218" cy="4427974"/>
          </a:xfrm>
          <a:prstGeom prst="rect">
            <a:avLst/>
          </a:prstGeom>
        </p:spPr>
      </p:pic>
      <p:sp>
        <p:nvSpPr>
          <p:cNvPr id="3" name="TextBox 2">
            <a:extLst>
              <a:ext uri="{FF2B5EF4-FFF2-40B4-BE49-F238E27FC236}">
                <a16:creationId xmlns:a16="http://schemas.microsoft.com/office/drawing/2014/main" id="{EDE64B6D-5EE6-5AC6-D4FD-A173D99EF40A}"/>
              </a:ext>
            </a:extLst>
          </p:cNvPr>
          <p:cNvSpPr txBox="1"/>
          <p:nvPr/>
        </p:nvSpPr>
        <p:spPr>
          <a:xfrm>
            <a:off x="6892506" y="5569369"/>
            <a:ext cx="5299494" cy="400110"/>
          </a:xfrm>
          <a:prstGeom prst="rect">
            <a:avLst/>
          </a:prstGeom>
          <a:noFill/>
        </p:spPr>
        <p:txBody>
          <a:bodyPr wrap="square">
            <a:spAutoFit/>
          </a:bodyPr>
          <a:lstStyle/>
          <a:p>
            <a:r>
              <a:rPr lang="en-US" sz="1000" i="1" dirty="0">
                <a:solidFill>
                  <a:srgbClr val="1F2328"/>
                </a:solidFill>
                <a:latin typeface="-apple-system"/>
              </a:rPr>
              <a:t>(The NHL and the NHL Shield are registered trademarks of the National Hockey League. NHL and NHL team marks are the property of the NHL and its teams. © NHL 2023. All Rights Reserved.)</a:t>
            </a:r>
            <a:endParaRPr lang="en-US" sz="1000" dirty="0">
              <a:solidFill>
                <a:prstClr val="black"/>
              </a:solidFill>
              <a:latin typeface="Univers"/>
            </a:endParaRPr>
          </a:p>
        </p:txBody>
      </p:sp>
    </p:spTree>
    <p:extLst>
      <p:ext uri="{BB962C8B-B14F-4D97-AF65-F5344CB8AC3E}">
        <p14:creationId xmlns:p14="http://schemas.microsoft.com/office/powerpoint/2010/main" val="1280970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and Resources:</a:t>
            </a:r>
          </a:p>
        </p:txBody>
      </p:sp>
      <p:pic>
        <p:nvPicPr>
          <p:cNvPr id="1026" name="Picture 2" descr="image">
            <a:extLst>
              <a:ext uri="{FF2B5EF4-FFF2-40B4-BE49-F238E27FC236}">
                <a16:creationId xmlns:a16="http://schemas.microsoft.com/office/drawing/2014/main" id="{4270B7CE-00F6-9B9D-7F17-781AD640EA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026" y="1552755"/>
            <a:ext cx="10291314" cy="4940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189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and Resources:</a:t>
            </a:r>
          </a:p>
        </p:txBody>
      </p:sp>
      <p:sp>
        <p:nvSpPr>
          <p:cNvPr id="6" name="Content Placeholder 4">
            <a:extLst>
              <a:ext uri="{FF2B5EF4-FFF2-40B4-BE49-F238E27FC236}">
                <a16:creationId xmlns:a16="http://schemas.microsoft.com/office/drawing/2014/main" id="{6931E17B-83E5-2ECF-CB5E-15B8157AB938}"/>
              </a:ext>
            </a:extLst>
          </p:cNvPr>
          <p:cNvSpPr txBox="1">
            <a:spLocks/>
          </p:cNvSpPr>
          <p:nvPr/>
        </p:nvSpPr>
        <p:spPr>
          <a:xfrm>
            <a:off x="838200" y="1552754"/>
            <a:ext cx="9872931" cy="261098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100" dirty="0">
                <a:latin typeface="Calibri" panose="020F0502020204030204" pitchFamily="34" charset="0"/>
                <a:ea typeface="Calibri" panose="020F0502020204030204" pitchFamily="34" charset="0"/>
                <a:cs typeface="Times New Roman" panose="02020603050405020304" pitchFamily="18" charset="0"/>
              </a:rPr>
              <a:t>Team Stats per season: </a:t>
            </a:r>
          </a:p>
          <a:p>
            <a:pPr lvl="1"/>
            <a:r>
              <a:rPr lang="en-US" sz="1500" dirty="0">
                <a:latin typeface="Calibri" panose="020F0502020204030204" pitchFamily="34" charset="0"/>
                <a:ea typeface="Calibri" panose="020F0502020204030204" pitchFamily="34" charset="0"/>
                <a:cs typeface="Times New Roman" panose="02020603050405020304" pitchFamily="18" charset="0"/>
              </a:rPr>
              <a:t>API Call: https://statsapi.web.nhl.com/api/v1/teams</a:t>
            </a:r>
          </a:p>
          <a:p>
            <a:r>
              <a:rPr lang="en-US" sz="2100" dirty="0">
                <a:latin typeface="Calibri" panose="020F0502020204030204" pitchFamily="34" charset="0"/>
                <a:ea typeface="Calibri" panose="020F0502020204030204" pitchFamily="34" charset="0"/>
                <a:cs typeface="Times New Roman" panose="02020603050405020304" pitchFamily="18" charset="0"/>
              </a:rPr>
              <a:t>Roster per team per season:</a:t>
            </a:r>
            <a:r>
              <a:rPr lang="en-US" sz="1800" dirty="0">
                <a:latin typeface="Calibri" panose="020F0502020204030204" pitchFamily="34" charset="0"/>
                <a:ea typeface="Calibri" panose="020F0502020204030204" pitchFamily="34" charset="0"/>
                <a:cs typeface="Times New Roman" panose="02020603050405020304" pitchFamily="18" charset="0"/>
              </a:rPr>
              <a:t>	</a:t>
            </a:r>
          </a:p>
          <a:p>
            <a:pPr lvl="1"/>
            <a:r>
              <a:rPr lang="en-US" sz="1500" dirty="0">
                <a:latin typeface="Calibri" panose="020F0502020204030204" pitchFamily="34" charset="0"/>
                <a:ea typeface="Calibri" panose="020F0502020204030204" pitchFamily="34" charset="0"/>
                <a:cs typeface="Times New Roman" panose="02020603050405020304" pitchFamily="18" charset="0"/>
              </a:rPr>
              <a:t>API Call: https://statsapi.web.nhl.com/api/v1/teams/&lt;Team ID&gt;?expand=</a:t>
            </a:r>
            <a:r>
              <a:rPr lang="en-US" sz="1500" dirty="0" err="1">
                <a:latin typeface="Calibri" panose="020F0502020204030204" pitchFamily="34" charset="0"/>
                <a:ea typeface="Calibri" panose="020F0502020204030204" pitchFamily="34" charset="0"/>
                <a:cs typeface="Times New Roman" panose="02020603050405020304" pitchFamily="18" charset="0"/>
              </a:rPr>
              <a:t>team.stats&amp;season</a:t>
            </a:r>
            <a:r>
              <a:rPr lang="en-US" sz="1500" dirty="0">
                <a:latin typeface="Calibri" panose="020F0502020204030204" pitchFamily="34" charset="0"/>
                <a:ea typeface="Calibri" panose="020F0502020204030204" pitchFamily="34" charset="0"/>
                <a:cs typeface="Times New Roman" panose="02020603050405020304" pitchFamily="18" charset="0"/>
              </a:rPr>
              <a:t>=&lt;season&gt;</a:t>
            </a:r>
          </a:p>
          <a:p>
            <a:r>
              <a:rPr lang="en-US" sz="2100" dirty="0">
                <a:latin typeface="Calibri" panose="020F0502020204030204" pitchFamily="34" charset="0"/>
                <a:ea typeface="Calibri" panose="020F0502020204030204" pitchFamily="34" charset="0"/>
                <a:cs typeface="Times New Roman" panose="02020603050405020304" pitchFamily="18" charset="0"/>
              </a:rPr>
              <a:t>Player Stats per season:</a:t>
            </a:r>
          </a:p>
          <a:p>
            <a:pPr lvl="1"/>
            <a:r>
              <a:rPr lang="en-US" sz="1500" dirty="0">
                <a:latin typeface="Calibri" panose="020F0502020204030204" pitchFamily="34" charset="0"/>
                <a:ea typeface="Calibri" panose="020F0502020204030204" pitchFamily="34" charset="0"/>
                <a:cs typeface="Times New Roman" panose="02020603050405020304" pitchFamily="18" charset="0"/>
              </a:rPr>
              <a:t>API Call: https://statsapi.web.nhl.com/api/v1/teams/&lt;Team ID&gt;?expand=</a:t>
            </a:r>
            <a:r>
              <a:rPr lang="en-US" sz="1500" dirty="0" err="1">
                <a:latin typeface="Calibri" panose="020F0502020204030204" pitchFamily="34" charset="0"/>
                <a:ea typeface="Calibri" panose="020F0502020204030204" pitchFamily="34" charset="0"/>
                <a:cs typeface="Times New Roman" panose="02020603050405020304" pitchFamily="18" charset="0"/>
              </a:rPr>
              <a:t>team.roster&amp;season</a:t>
            </a:r>
            <a:r>
              <a:rPr lang="en-US" sz="1500" dirty="0">
                <a:latin typeface="Calibri" panose="020F0502020204030204" pitchFamily="34" charset="0"/>
                <a:ea typeface="Calibri" panose="020F0502020204030204" pitchFamily="34" charset="0"/>
                <a:cs typeface="Times New Roman" panose="02020603050405020304" pitchFamily="18" charset="0"/>
              </a:rPr>
              <a:t>=&lt;season&gt;</a:t>
            </a:r>
          </a:p>
          <a:p>
            <a:r>
              <a:rPr lang="en-US" sz="2100" dirty="0">
                <a:latin typeface="Calibri" panose="020F0502020204030204" pitchFamily="34" charset="0"/>
                <a:ea typeface="Calibri" panose="020F0502020204030204" pitchFamily="34" charset="0"/>
                <a:cs typeface="Times New Roman" panose="02020603050405020304" pitchFamily="18" charset="0"/>
              </a:rPr>
              <a:t>Player Stats year by year season:</a:t>
            </a:r>
          </a:p>
          <a:p>
            <a:pPr lvl="1"/>
            <a:r>
              <a:rPr lang="en-US" sz="1500" dirty="0">
                <a:latin typeface="Calibri" panose="020F0502020204030204" pitchFamily="34" charset="0"/>
                <a:ea typeface="Calibri" panose="020F0502020204030204" pitchFamily="34" charset="0"/>
                <a:cs typeface="Times New Roman" panose="02020603050405020304" pitchFamily="18" charset="0"/>
              </a:rPr>
              <a:t>API Call: https://statsapi.web.nhl.com/api/v1/people/&lt;Player ID&gt;/stats??stats=</a:t>
            </a:r>
            <a:r>
              <a:rPr lang="en-US" sz="1500" dirty="0" err="1">
                <a:latin typeface="Calibri" panose="020F0502020204030204" pitchFamily="34" charset="0"/>
                <a:ea typeface="Calibri" panose="020F0502020204030204" pitchFamily="34" charset="0"/>
                <a:cs typeface="Times New Roman" panose="02020603050405020304" pitchFamily="18" charset="0"/>
              </a:rPr>
              <a:t>statsSingleSeason&amp;season</a:t>
            </a:r>
            <a:r>
              <a:rPr lang="en-US" sz="1500" dirty="0">
                <a:latin typeface="Calibri" panose="020F0502020204030204" pitchFamily="34" charset="0"/>
                <a:ea typeface="Calibri" panose="020F0502020204030204" pitchFamily="34" charset="0"/>
                <a:cs typeface="Times New Roman" panose="02020603050405020304" pitchFamily="18" charset="0"/>
              </a:rPr>
              <a:t>=&lt;season&gt;</a:t>
            </a:r>
          </a:p>
        </p:txBody>
      </p:sp>
    </p:spTree>
    <p:extLst>
      <p:ext uri="{BB962C8B-B14F-4D97-AF65-F5344CB8AC3E}">
        <p14:creationId xmlns:p14="http://schemas.microsoft.com/office/powerpoint/2010/main" val="437560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and Resources:</a:t>
            </a:r>
          </a:p>
        </p:txBody>
      </p:sp>
      <p:pic>
        <p:nvPicPr>
          <p:cNvPr id="3" name="Picture 2">
            <a:extLst>
              <a:ext uri="{FF2B5EF4-FFF2-40B4-BE49-F238E27FC236}">
                <a16:creationId xmlns:a16="http://schemas.microsoft.com/office/drawing/2014/main" id="{22B31CC3-5AA2-CFC5-B3E2-22D662198DD1}"/>
              </a:ext>
            </a:extLst>
          </p:cNvPr>
          <p:cNvPicPr>
            <a:picLocks noChangeAspect="1"/>
          </p:cNvPicPr>
          <p:nvPr/>
        </p:nvPicPr>
        <p:blipFill>
          <a:blip r:embed="rId3"/>
          <a:stretch>
            <a:fillRect/>
          </a:stretch>
        </p:blipFill>
        <p:spPr>
          <a:xfrm>
            <a:off x="974785" y="2190642"/>
            <a:ext cx="8686800" cy="2476715"/>
          </a:xfrm>
          <a:prstGeom prst="rect">
            <a:avLst/>
          </a:prstGeom>
        </p:spPr>
      </p:pic>
    </p:spTree>
    <p:extLst>
      <p:ext uri="{BB962C8B-B14F-4D97-AF65-F5344CB8AC3E}">
        <p14:creationId xmlns:p14="http://schemas.microsoft.com/office/powerpoint/2010/main" val="2027843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607170" y="1709742"/>
            <a:ext cx="6271404" cy="809172"/>
          </a:xfrm>
        </p:spPr>
        <p:txBody>
          <a:bodyPr>
            <a:normAutofit fontScale="90000"/>
          </a:bodyPr>
          <a:lstStyle/>
          <a:p>
            <a:pPr algn="l"/>
            <a:r>
              <a:rPr lang="en-US" dirty="0"/>
              <a:t>Stanley Cup winning team</a:t>
            </a:r>
          </a:p>
        </p:txBody>
      </p:sp>
      <p:sp>
        <p:nvSpPr>
          <p:cNvPr id="7" name="Text Placeholder 6"/>
          <p:cNvSpPr>
            <a:spLocks noGrp="1"/>
          </p:cNvSpPr>
          <p:nvPr>
            <p:ph type="body" idx="1"/>
          </p:nvPr>
        </p:nvSpPr>
        <p:spPr>
          <a:xfrm>
            <a:off x="5607170" y="2588328"/>
            <a:ext cx="5455609" cy="1500187"/>
          </a:xfrm>
        </p:spPr>
        <p:txBody>
          <a:bodyPr/>
          <a:lstStyle/>
          <a:p>
            <a:pPr algn="l"/>
            <a:r>
              <a:rPr lang="en-US" dirty="0">
                <a:solidFill>
                  <a:schemeClr val="tx1">
                    <a:lumMod val="85000"/>
                    <a:lumOff val="15000"/>
                  </a:schemeClr>
                </a:solidFill>
              </a:rPr>
              <a:t>Select the season and see statistics specifically on the Stanley Cup winning team’s performance!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2674" y="3338422"/>
            <a:ext cx="3192062" cy="3519578"/>
          </a:xfrm>
          <a:prstGeom prst="rect">
            <a:avLst/>
          </a:prstGeom>
        </p:spPr>
      </p:pic>
      <p:sp>
        <p:nvSpPr>
          <p:cNvPr id="2" name="TextBox 1">
            <a:extLst>
              <a:ext uri="{FF2B5EF4-FFF2-40B4-BE49-F238E27FC236}">
                <a16:creationId xmlns:a16="http://schemas.microsoft.com/office/drawing/2014/main" id="{6BF1AAEA-4564-FCA6-C2F1-06BAFFCD3692}"/>
              </a:ext>
            </a:extLst>
          </p:cNvPr>
          <p:cNvSpPr txBox="1"/>
          <p:nvPr/>
        </p:nvSpPr>
        <p:spPr>
          <a:xfrm>
            <a:off x="0" y="6550223"/>
            <a:ext cx="2657012" cy="307777"/>
          </a:xfrm>
          <a:prstGeom prst="rect">
            <a:avLst/>
          </a:prstGeom>
          <a:noFill/>
        </p:spPr>
        <p:txBody>
          <a:bodyPr wrap="square">
            <a:spAutoFit/>
          </a:bodyPr>
          <a:lstStyle/>
          <a:p>
            <a:r>
              <a:rPr lang="en-US" sz="1400" dirty="0"/>
              <a:t>© Copyright Showeet.com</a:t>
            </a:r>
          </a:p>
        </p:txBody>
      </p:sp>
    </p:spTree>
    <p:extLst>
      <p:ext uri="{BB962C8B-B14F-4D97-AF65-F5344CB8AC3E}">
        <p14:creationId xmlns:p14="http://schemas.microsoft.com/office/powerpoint/2010/main" val="1414535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277686-281A-CAF1-B466-3A4AAA5B5F8F}"/>
              </a:ext>
            </a:extLst>
          </p:cNvPr>
          <p:cNvPicPr>
            <a:picLocks noChangeAspect="1"/>
          </p:cNvPicPr>
          <p:nvPr/>
        </p:nvPicPr>
        <p:blipFill>
          <a:blip r:embed="rId3"/>
          <a:stretch>
            <a:fillRect/>
          </a:stretch>
        </p:blipFill>
        <p:spPr>
          <a:xfrm>
            <a:off x="1554086" y="280143"/>
            <a:ext cx="9083827" cy="6297714"/>
          </a:xfrm>
          <a:prstGeom prst="rect">
            <a:avLst/>
          </a:prstGeom>
        </p:spPr>
      </p:pic>
      <p:pic>
        <p:nvPicPr>
          <p:cNvPr id="10" name="Picture 9">
            <a:extLst>
              <a:ext uri="{FF2B5EF4-FFF2-40B4-BE49-F238E27FC236}">
                <a16:creationId xmlns:a16="http://schemas.microsoft.com/office/drawing/2014/main" id="{2A611862-8E36-97E6-381E-E94411C9C606}"/>
              </a:ext>
            </a:extLst>
          </p:cNvPr>
          <p:cNvPicPr>
            <a:picLocks noChangeAspect="1"/>
          </p:cNvPicPr>
          <p:nvPr/>
        </p:nvPicPr>
        <p:blipFill>
          <a:blip r:embed="rId4"/>
          <a:stretch>
            <a:fillRect/>
          </a:stretch>
        </p:blipFill>
        <p:spPr>
          <a:xfrm>
            <a:off x="1554086" y="2727602"/>
            <a:ext cx="8796921" cy="3850255"/>
          </a:xfrm>
          <a:prstGeom prst="rect">
            <a:avLst/>
          </a:prstGeom>
        </p:spPr>
      </p:pic>
      <p:pic>
        <p:nvPicPr>
          <p:cNvPr id="4" name="Picture 3">
            <a:extLst>
              <a:ext uri="{FF2B5EF4-FFF2-40B4-BE49-F238E27FC236}">
                <a16:creationId xmlns:a16="http://schemas.microsoft.com/office/drawing/2014/main" id="{E305B03F-3791-9340-CDEE-4D9C474F6F4D}"/>
              </a:ext>
            </a:extLst>
          </p:cNvPr>
          <p:cNvPicPr>
            <a:picLocks noChangeAspect="1"/>
          </p:cNvPicPr>
          <p:nvPr/>
        </p:nvPicPr>
        <p:blipFill>
          <a:blip r:embed="rId5"/>
          <a:stretch>
            <a:fillRect/>
          </a:stretch>
        </p:blipFill>
        <p:spPr>
          <a:xfrm>
            <a:off x="1599810" y="1268543"/>
            <a:ext cx="8992379" cy="5309314"/>
          </a:xfrm>
          <a:prstGeom prst="rect">
            <a:avLst/>
          </a:prstGeom>
        </p:spPr>
      </p:pic>
    </p:spTree>
    <p:extLst>
      <p:ext uri="{BB962C8B-B14F-4D97-AF65-F5344CB8AC3E}">
        <p14:creationId xmlns:p14="http://schemas.microsoft.com/office/powerpoint/2010/main" val="893258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538158" y="1709742"/>
            <a:ext cx="6124755" cy="809172"/>
          </a:xfrm>
        </p:spPr>
        <p:txBody>
          <a:bodyPr>
            <a:normAutofit/>
          </a:bodyPr>
          <a:lstStyle/>
          <a:p>
            <a:pPr algn="l"/>
            <a:r>
              <a:rPr lang="en-US" dirty="0"/>
              <a:t>Team comparison</a:t>
            </a:r>
          </a:p>
        </p:txBody>
      </p:sp>
      <p:sp>
        <p:nvSpPr>
          <p:cNvPr id="7" name="Text Placeholder 6"/>
          <p:cNvSpPr>
            <a:spLocks noGrp="1"/>
          </p:cNvSpPr>
          <p:nvPr>
            <p:ph type="body" idx="1"/>
          </p:nvPr>
        </p:nvSpPr>
        <p:spPr>
          <a:xfrm>
            <a:off x="5607170" y="2588328"/>
            <a:ext cx="5455609" cy="1500187"/>
          </a:xfrm>
        </p:spPr>
        <p:txBody>
          <a:bodyPr/>
          <a:lstStyle/>
          <a:p>
            <a:pPr algn="l"/>
            <a:r>
              <a:rPr lang="en-US" dirty="0">
                <a:solidFill>
                  <a:schemeClr val="tx1">
                    <a:lumMod val="85000"/>
                    <a:lumOff val="15000"/>
                  </a:schemeClr>
                </a:solidFill>
              </a:rPr>
              <a:t>Select the season to see winning team’s statistics vs the overall team averages for that same season!</a:t>
            </a:r>
          </a:p>
          <a:p>
            <a:pPr algn="l"/>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2674" y="3338422"/>
            <a:ext cx="3192062" cy="3519578"/>
          </a:xfrm>
          <a:prstGeom prst="rect">
            <a:avLst/>
          </a:prstGeom>
        </p:spPr>
      </p:pic>
      <p:sp>
        <p:nvSpPr>
          <p:cNvPr id="2" name="TextBox 1">
            <a:extLst>
              <a:ext uri="{FF2B5EF4-FFF2-40B4-BE49-F238E27FC236}">
                <a16:creationId xmlns:a16="http://schemas.microsoft.com/office/drawing/2014/main" id="{2B390EE5-357B-D782-BA22-63AAB8390B9B}"/>
              </a:ext>
            </a:extLst>
          </p:cNvPr>
          <p:cNvSpPr txBox="1"/>
          <p:nvPr/>
        </p:nvSpPr>
        <p:spPr>
          <a:xfrm>
            <a:off x="0" y="6550223"/>
            <a:ext cx="2657012" cy="307777"/>
          </a:xfrm>
          <a:prstGeom prst="rect">
            <a:avLst/>
          </a:prstGeom>
          <a:noFill/>
        </p:spPr>
        <p:txBody>
          <a:bodyPr wrap="square">
            <a:spAutoFit/>
          </a:bodyPr>
          <a:lstStyle/>
          <a:p>
            <a:r>
              <a:rPr lang="en-US" sz="1400" dirty="0"/>
              <a:t>© Copyright Showeet.com</a:t>
            </a:r>
          </a:p>
        </p:txBody>
      </p:sp>
    </p:spTree>
    <p:extLst>
      <p:ext uri="{BB962C8B-B14F-4D97-AF65-F5344CB8AC3E}">
        <p14:creationId xmlns:p14="http://schemas.microsoft.com/office/powerpoint/2010/main" val="3377707933"/>
      </p:ext>
    </p:extLst>
  </p:cSld>
  <p:clrMapOvr>
    <a:masterClrMapping/>
  </p:clrMapOvr>
</p:sld>
</file>

<file path=ppt/theme/theme1.xml><?xml version="1.0" encoding="utf-8"?>
<a:theme xmlns:a="http://schemas.openxmlformats.org/drawingml/2006/main" name="SPORT Theme - Showe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{5F17161F-DB79-4A5D-A931-E6C48FA0D9D0}tf89338750_win32</Template>
  <TotalTime>28915</TotalTime>
  <Words>560</Words>
  <Application>Microsoft Office PowerPoint</Application>
  <PresentationFormat>Widescreen</PresentationFormat>
  <Paragraphs>64</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Arial</vt:lpstr>
      <vt:lpstr>Calibri</vt:lpstr>
      <vt:lpstr>Calibri Light</vt:lpstr>
      <vt:lpstr>Univers</vt:lpstr>
      <vt:lpstr>SPORT Theme - Showeet</vt:lpstr>
      <vt:lpstr>             Sports Analytics NHL-2.0</vt:lpstr>
      <vt:lpstr>Agenda:</vt:lpstr>
      <vt:lpstr>Background:</vt:lpstr>
      <vt:lpstr>Data and Resources:</vt:lpstr>
      <vt:lpstr>Data and Resources:</vt:lpstr>
      <vt:lpstr>Data and Resources:</vt:lpstr>
      <vt:lpstr>Stanley Cup winning team</vt:lpstr>
      <vt:lpstr>PowerPoint Presentation</vt:lpstr>
      <vt:lpstr>Team comparison</vt:lpstr>
      <vt:lpstr>PowerPoint Presentation</vt:lpstr>
      <vt:lpstr>Goalie statistics comparison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Project-1-NHL</dc:title>
  <dc:creator>Joel Demontigny</dc:creator>
  <cp:lastModifiedBy>Joel Demontigny</cp:lastModifiedBy>
  <cp:revision>71</cp:revision>
  <dcterms:created xsi:type="dcterms:W3CDTF">2023-05-27T22:23:38Z</dcterms:created>
  <dcterms:modified xsi:type="dcterms:W3CDTF">2023-08-10T01:17:32Z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