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8" r:id="rId4"/>
  </p:sldMasterIdLst>
  <p:notesMasterIdLst>
    <p:notesMasterId r:id="rId16"/>
  </p:notesMasterIdLst>
  <p:sldIdLst>
    <p:sldId id="1029" r:id="rId5"/>
    <p:sldId id="1031" r:id="rId6"/>
    <p:sldId id="1034" r:id="rId7"/>
    <p:sldId id="1038" r:id="rId8"/>
    <p:sldId id="1043" r:id="rId9"/>
    <p:sldId id="1036" r:id="rId10"/>
    <p:sldId id="1041" r:id="rId11"/>
    <p:sldId id="1035" r:id="rId12"/>
    <p:sldId id="1040" r:id="rId13"/>
    <p:sldId id="1037" r:id="rId14"/>
    <p:sldId id="104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2" userDrawn="1">
          <p15:clr>
            <a:srgbClr val="A4A3A4"/>
          </p15:clr>
        </p15:guide>
        <p15:guide id="2" pos="7056" userDrawn="1">
          <p15:clr>
            <a:srgbClr val="A4A3A4"/>
          </p15:clr>
        </p15:guide>
        <p15:guide id="3" orient="horz" pos="3168"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E0849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84967" autoAdjust="0"/>
  </p:normalViewPr>
  <p:slideViewPr>
    <p:cSldViewPr snapToGrid="0">
      <p:cViewPr varScale="1">
        <p:scale>
          <a:sx n="111" d="100"/>
          <a:sy n="111" d="100"/>
        </p:scale>
        <p:origin x="1488" y="96"/>
      </p:cViewPr>
      <p:guideLst>
        <p:guide orient="horz" pos="1392"/>
        <p:guide pos="7056"/>
        <p:guide orient="horz" pos="3168"/>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A28068-AFBD-4979-B752-9EB6F90B1386}" type="datetimeFigureOut">
              <a:rPr lang="en-US" smtClean="0"/>
              <a:t>8/9/2023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939589-3E79-4C82-AA4A-FE78234FAA59}" type="slidenum">
              <a:rPr lang="en-US" smtClean="0"/>
              <a:t>‹#›</a:t>
            </a:fld>
            <a:endParaRPr lang="en-US" dirty="0"/>
          </a:p>
        </p:txBody>
      </p:sp>
    </p:spTree>
    <p:extLst>
      <p:ext uri="{BB962C8B-B14F-4D97-AF65-F5344CB8AC3E}">
        <p14:creationId xmlns:p14="http://schemas.microsoft.com/office/powerpoint/2010/main" val="2194968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Free PowerPoint Templates</a:t>
            </a:r>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6B9B405-4F4D-4594-A1A1-988AA5F6272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341254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Free PowerPoint Templates</a:t>
            </a:r>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6B9B405-4F4D-4594-A1A1-988AA5F6272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737524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Free PowerPoint Templates</a:t>
            </a:r>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6B9B405-4F4D-4594-A1A1-988AA5F6272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0454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Free PowerPoint Templates</a:t>
            </a:r>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6B9B405-4F4D-4594-A1A1-988AA5F6272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594994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Free PowerPoint Templates</a:t>
            </a:r>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6B9B405-4F4D-4594-A1A1-988AA5F6272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995042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Free PowerPoint Templates</a:t>
            </a:r>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6B9B405-4F4D-4594-A1A1-988AA5F6272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019158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Free PowerPoint Templates</a:t>
            </a:r>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6B9B405-4F4D-4594-A1A1-988AA5F6272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965176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Free PowerPoint Templates</a:t>
            </a:r>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6B9B405-4F4D-4594-A1A1-988AA5F6272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836144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Free PowerPoint Templates</a:t>
            </a:r>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6B9B405-4F4D-4594-A1A1-988AA5F6272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872372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Free PowerPoint Templates</a:t>
            </a:r>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6B9B405-4F4D-4594-A1A1-988AA5F6272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081126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Free PowerPoint Templates</a:t>
            </a:r>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6B9B405-4F4D-4594-A1A1-988AA5F6272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6067157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OVER - BLUE #1">
    <p:spTree>
      <p:nvGrpSpPr>
        <p:cNvPr id="1" name=""/>
        <p:cNvGrpSpPr/>
        <p:nvPr/>
      </p:nvGrpSpPr>
      <p:grpSpPr>
        <a:xfrm>
          <a:off x="0" y="0"/>
          <a:ext cx="0" cy="0"/>
          <a:chOff x="0" y="0"/>
          <a:chExt cx="0" cy="0"/>
        </a:xfrm>
      </p:grpSpPr>
      <p:pic>
        <p:nvPicPr>
          <p:cNvPr id="15" name="Picture 14"/>
          <p:cNvPicPr>
            <a:picLocks noChangeAspect="1"/>
          </p:cNvPicPr>
          <p:nvPr userDrawn="1"/>
        </p:nvPicPr>
        <p:blipFill>
          <a:blip r:embed="rId2">
            <a:extLst>
              <a:ext uri="{28A0092B-C50C-407E-A947-70E740481C1C}">
                <a14:useLocalDpi xmlns:a14="http://schemas.microsoft.com/office/drawing/2010/main" val="0"/>
              </a:ext>
            </a:extLst>
          </a:blip>
          <a:srcRect l="12500" r="12500"/>
          <a:stretch>
            <a:fillRect/>
          </a:stretch>
        </p:blipFill>
        <p:spPr>
          <a:xfrm>
            <a:off x="2" y="0"/>
            <a:ext cx="12192001" cy="6858000"/>
          </a:xfrm>
          <a:custGeom>
            <a:avLst/>
            <a:gdLst>
              <a:gd name="connsiteX0" fmla="*/ 0 w 9144001"/>
              <a:gd name="connsiteY0" fmla="*/ 0 h 6858000"/>
              <a:gd name="connsiteX1" fmla="*/ 9144001 w 9144001"/>
              <a:gd name="connsiteY1" fmla="*/ 0 h 6858000"/>
              <a:gd name="connsiteX2" fmla="*/ 9144001 w 9144001"/>
              <a:gd name="connsiteY2" fmla="*/ 6858000 h 6858000"/>
              <a:gd name="connsiteX3" fmla="*/ 0 w 914400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144001" h="6858000">
                <a:moveTo>
                  <a:pt x="0" y="0"/>
                </a:moveTo>
                <a:lnTo>
                  <a:pt x="9144001" y="0"/>
                </a:lnTo>
                <a:lnTo>
                  <a:pt x="9144001" y="6858000"/>
                </a:lnTo>
                <a:lnTo>
                  <a:pt x="0" y="6858000"/>
                </a:lnTo>
                <a:close/>
              </a:path>
            </a:pathLst>
          </a:custGeom>
        </p:spPr>
      </p:pic>
      <p:sp>
        <p:nvSpPr>
          <p:cNvPr id="2" name="Title 1"/>
          <p:cNvSpPr>
            <a:spLocks noGrp="1"/>
          </p:cNvSpPr>
          <p:nvPr>
            <p:ph type="ctrTitle"/>
          </p:nvPr>
        </p:nvSpPr>
        <p:spPr>
          <a:xfrm>
            <a:off x="330200" y="788988"/>
            <a:ext cx="11531600" cy="2387600"/>
          </a:xfrm>
        </p:spPr>
        <p:txBody>
          <a:bodyPr anchor="b">
            <a:noAutofit/>
          </a:bodyPr>
          <a:lstStyle>
            <a:lvl1pPr algn="l">
              <a:defRPr sz="4500" b="1" cap="all" baseline="0">
                <a:latin typeface="Calibri" panose="020F0502020204030204" pitchFamily="34" charset="0"/>
                <a:cs typeface="Calibri" panose="020F0502020204030204" pitchFamily="34" charset="0"/>
              </a:defRPr>
            </a:lvl1pPr>
          </a:lstStyle>
          <a:p>
            <a:r>
              <a:rPr lang="en-US"/>
              <a:t>Click to edit Master title style</a:t>
            </a:r>
          </a:p>
        </p:txBody>
      </p:sp>
      <p:sp>
        <p:nvSpPr>
          <p:cNvPr id="3" name="Subtitle 2"/>
          <p:cNvSpPr>
            <a:spLocks noGrp="1"/>
          </p:cNvSpPr>
          <p:nvPr>
            <p:ph type="subTitle" idx="1"/>
          </p:nvPr>
        </p:nvSpPr>
        <p:spPr>
          <a:xfrm>
            <a:off x="7454901" y="3435471"/>
            <a:ext cx="4406900" cy="1655762"/>
          </a:xfrm>
        </p:spPr>
        <p:txBody>
          <a:bodyPr>
            <a:normAutofit/>
          </a:bodyPr>
          <a:lstStyle>
            <a:lvl1pPr marL="647700" indent="-647700" algn="l">
              <a:buNone/>
              <a:defRPr sz="2400" i="1" cap="all" baseline="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lvl1pPr>
              <a:defRPr>
                <a:solidFill>
                  <a:schemeClr val="accent5">
                    <a:lumMod val="20000"/>
                    <a:lumOff val="80000"/>
                  </a:schemeClr>
                </a:solidFill>
              </a:defRPr>
            </a:lvl1pPr>
          </a:lstStyle>
          <a:p>
            <a:r>
              <a:rPr lang="en-US"/>
              <a:t>Your Date Here</a:t>
            </a:r>
          </a:p>
        </p:txBody>
      </p:sp>
      <p:sp>
        <p:nvSpPr>
          <p:cNvPr id="5" name="Footer Placeholder 4"/>
          <p:cNvSpPr>
            <a:spLocks noGrp="1"/>
          </p:cNvSpPr>
          <p:nvPr>
            <p:ph type="ftr" sz="quarter" idx="11"/>
          </p:nvPr>
        </p:nvSpPr>
        <p:spPr/>
        <p:txBody>
          <a:bodyPr/>
          <a:lstStyle>
            <a:lvl1pPr>
              <a:defRPr>
                <a:solidFill>
                  <a:schemeClr val="accent5">
                    <a:lumMod val="20000"/>
                    <a:lumOff val="80000"/>
                  </a:schemeClr>
                </a:solidFill>
              </a:defRPr>
            </a:lvl1pPr>
          </a:lstStyle>
          <a:p>
            <a:r>
              <a:rPr lang="en-US"/>
              <a:t>Your Footer Here - Designed by Showeet.com</a:t>
            </a:r>
          </a:p>
        </p:txBody>
      </p:sp>
      <p:sp>
        <p:nvSpPr>
          <p:cNvPr id="6" name="Slide Number Placeholder 5"/>
          <p:cNvSpPr>
            <a:spLocks noGrp="1"/>
          </p:cNvSpPr>
          <p:nvPr>
            <p:ph type="sldNum" sz="quarter" idx="12"/>
          </p:nvPr>
        </p:nvSpPr>
        <p:spPr/>
        <p:txBody>
          <a:bodyPr/>
          <a:lstStyle>
            <a:lvl1pPr>
              <a:defRPr>
                <a:solidFill>
                  <a:schemeClr val="accent5">
                    <a:lumMod val="20000"/>
                    <a:lumOff val="80000"/>
                  </a:schemeClr>
                </a:solidFill>
              </a:defRPr>
            </a:lvl1pPr>
          </a:lstStyle>
          <a:p>
            <a:fld id="{C2433BFB-D198-487E-9BB7-3E6A9917FBDC}" type="slidenum">
              <a:rPr lang="en-US" smtClean="0"/>
              <a:pPr/>
              <a:t>‹#›</a:t>
            </a:fld>
            <a:endParaRPr lang="en-US"/>
          </a:p>
        </p:txBody>
      </p:sp>
      <p:sp>
        <p:nvSpPr>
          <p:cNvPr id="7" name="TextBox 6"/>
          <p:cNvSpPr txBox="1"/>
          <p:nvPr userDrawn="1"/>
        </p:nvSpPr>
        <p:spPr>
          <a:xfrm>
            <a:off x="11250285" y="103517"/>
            <a:ext cx="665567" cy="196208"/>
          </a:xfrm>
          <a:prstGeom prst="rect">
            <a:avLst/>
          </a:prstGeom>
          <a:noFill/>
        </p:spPr>
        <p:txBody>
          <a:bodyPr wrap="none" rtlCol="0">
            <a:spAutoFit/>
          </a:bodyPr>
          <a:lstStyle/>
          <a:p>
            <a:r>
              <a:rPr lang="en-US" sz="675">
                <a:solidFill>
                  <a:schemeClr val="tx1">
                    <a:lumMod val="75000"/>
                    <a:lumOff val="25000"/>
                  </a:schemeClr>
                </a:solidFill>
              </a:rPr>
              <a:t>Showeet.com</a:t>
            </a:r>
          </a:p>
        </p:txBody>
      </p:sp>
    </p:spTree>
    <p:extLst>
      <p:ext uri="{BB962C8B-B14F-4D97-AF65-F5344CB8AC3E}">
        <p14:creationId xmlns:p14="http://schemas.microsoft.com/office/powerpoint/2010/main" val="21382894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Header - ORANGE #1">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rcRect l="12500" r="12500"/>
          <a:stretch>
            <a:fillRect/>
          </a:stretch>
        </p:blipFill>
        <p:spPr>
          <a:xfrm>
            <a:off x="2" y="0"/>
            <a:ext cx="12192001" cy="6858000"/>
          </a:xfrm>
          <a:custGeom>
            <a:avLst/>
            <a:gdLst>
              <a:gd name="connsiteX0" fmla="*/ 0 w 9144001"/>
              <a:gd name="connsiteY0" fmla="*/ 0 h 6858000"/>
              <a:gd name="connsiteX1" fmla="*/ 9144001 w 9144001"/>
              <a:gd name="connsiteY1" fmla="*/ 0 h 6858000"/>
              <a:gd name="connsiteX2" fmla="*/ 9144001 w 9144001"/>
              <a:gd name="connsiteY2" fmla="*/ 6858000 h 6858000"/>
              <a:gd name="connsiteX3" fmla="*/ 0 w 914400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144001" h="6858000">
                <a:moveTo>
                  <a:pt x="0" y="0"/>
                </a:moveTo>
                <a:lnTo>
                  <a:pt x="9144001" y="0"/>
                </a:lnTo>
                <a:lnTo>
                  <a:pt x="9144001" y="6858000"/>
                </a:lnTo>
                <a:lnTo>
                  <a:pt x="0" y="6858000"/>
                </a:lnTo>
                <a:close/>
              </a:path>
            </a:pathLst>
          </a:custGeom>
        </p:spPr>
      </p:pic>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a:t>Your Footer Here - Designed by Showeet.com</a:t>
            </a:r>
          </a:p>
        </p:txBody>
      </p:sp>
      <p:sp>
        <p:nvSpPr>
          <p:cNvPr id="6" name="Slide Number Placeholder 5"/>
          <p:cNvSpPr>
            <a:spLocks noGrp="1"/>
          </p:cNvSpPr>
          <p:nvPr>
            <p:ph type="sldNum" sz="quarter" idx="12"/>
          </p:nvPr>
        </p:nvSpPr>
        <p:spPr/>
        <p:txBody>
          <a:bodyPr/>
          <a:lstStyle/>
          <a:p>
            <a:fld id="{C2433BFB-D198-487E-9BB7-3E6A9917FBDC}" type="slidenum">
              <a:rPr lang="en-US" smtClean="0"/>
              <a:t>‹#›</a:t>
            </a:fld>
            <a:endParaRPr lang="en-US"/>
          </a:p>
        </p:txBody>
      </p:sp>
      <p:sp>
        <p:nvSpPr>
          <p:cNvPr id="7" name="Title 1"/>
          <p:cNvSpPr>
            <a:spLocks noGrp="1"/>
          </p:cNvSpPr>
          <p:nvPr>
            <p:ph type="title"/>
          </p:nvPr>
        </p:nvSpPr>
        <p:spPr>
          <a:xfrm>
            <a:off x="4038600" y="1709741"/>
            <a:ext cx="7308851" cy="2852737"/>
          </a:xfrm>
        </p:spPr>
        <p:txBody>
          <a:bodyPr anchor="b"/>
          <a:lstStyle>
            <a:lvl1pPr algn="ctr">
              <a:defRPr sz="4500"/>
            </a:lvl1pPr>
          </a:lstStyle>
          <a:p>
            <a:r>
              <a:rPr lang="en-US"/>
              <a:t>Click to edit Master title style</a:t>
            </a:r>
          </a:p>
        </p:txBody>
      </p:sp>
      <p:sp>
        <p:nvSpPr>
          <p:cNvPr id="8" name="Text Placeholder 2"/>
          <p:cNvSpPr>
            <a:spLocks noGrp="1"/>
          </p:cNvSpPr>
          <p:nvPr>
            <p:ph type="body" idx="1"/>
          </p:nvPr>
        </p:nvSpPr>
        <p:spPr>
          <a:xfrm>
            <a:off x="4038600" y="4589466"/>
            <a:ext cx="7308851" cy="1500187"/>
          </a:xfrm>
        </p:spPr>
        <p:txBody>
          <a:bodyPr/>
          <a:lstStyle>
            <a:lvl1pPr marL="0" indent="0" algn="ctr">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21028677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 ORANGE #2">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rcRect l="12500" r="12500"/>
          <a:stretch>
            <a:fillRect/>
          </a:stretch>
        </p:blipFill>
        <p:spPr>
          <a:xfrm>
            <a:off x="2" y="0"/>
            <a:ext cx="12192001" cy="6858000"/>
          </a:xfrm>
          <a:custGeom>
            <a:avLst/>
            <a:gdLst>
              <a:gd name="connsiteX0" fmla="*/ 0 w 9144001"/>
              <a:gd name="connsiteY0" fmla="*/ 0 h 6858000"/>
              <a:gd name="connsiteX1" fmla="*/ 9144001 w 9144001"/>
              <a:gd name="connsiteY1" fmla="*/ 0 h 6858000"/>
              <a:gd name="connsiteX2" fmla="*/ 9144001 w 9144001"/>
              <a:gd name="connsiteY2" fmla="*/ 6858000 h 6858000"/>
              <a:gd name="connsiteX3" fmla="*/ 0 w 914400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144001" h="6858000">
                <a:moveTo>
                  <a:pt x="0" y="0"/>
                </a:moveTo>
                <a:lnTo>
                  <a:pt x="9144001" y="0"/>
                </a:lnTo>
                <a:lnTo>
                  <a:pt x="9144001" y="6858000"/>
                </a:lnTo>
                <a:lnTo>
                  <a:pt x="0" y="6858000"/>
                </a:lnTo>
                <a:close/>
              </a:path>
            </a:pathLst>
          </a:custGeom>
        </p:spPr>
      </p:pic>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a:t>Your Footer Here - Designed by Showeet.com</a:t>
            </a:r>
          </a:p>
        </p:txBody>
      </p:sp>
      <p:sp>
        <p:nvSpPr>
          <p:cNvPr id="6" name="Slide Number Placeholder 5"/>
          <p:cNvSpPr>
            <a:spLocks noGrp="1"/>
          </p:cNvSpPr>
          <p:nvPr>
            <p:ph type="sldNum" sz="quarter" idx="12"/>
          </p:nvPr>
        </p:nvSpPr>
        <p:spPr/>
        <p:txBody>
          <a:bodyPr/>
          <a:lstStyle/>
          <a:p>
            <a:fld id="{C2433BFB-D198-487E-9BB7-3E6A9917FBDC}" type="slidenum">
              <a:rPr lang="en-US" smtClean="0"/>
              <a:t>‹#›</a:t>
            </a:fld>
            <a:endParaRPr lang="en-US"/>
          </a:p>
        </p:txBody>
      </p:sp>
      <p:sp>
        <p:nvSpPr>
          <p:cNvPr id="7" name="Title 1"/>
          <p:cNvSpPr>
            <a:spLocks noGrp="1"/>
          </p:cNvSpPr>
          <p:nvPr>
            <p:ph type="title"/>
          </p:nvPr>
        </p:nvSpPr>
        <p:spPr>
          <a:xfrm>
            <a:off x="5524501" y="1709741"/>
            <a:ext cx="5822951" cy="2852737"/>
          </a:xfrm>
        </p:spPr>
        <p:txBody>
          <a:bodyPr anchor="b"/>
          <a:lstStyle>
            <a:lvl1pPr algn="ctr">
              <a:defRPr sz="4500"/>
            </a:lvl1pPr>
          </a:lstStyle>
          <a:p>
            <a:r>
              <a:rPr lang="en-US"/>
              <a:t>Click to edit Master title style</a:t>
            </a:r>
          </a:p>
        </p:txBody>
      </p:sp>
      <p:sp>
        <p:nvSpPr>
          <p:cNvPr id="8" name="Text Placeholder 2"/>
          <p:cNvSpPr>
            <a:spLocks noGrp="1"/>
          </p:cNvSpPr>
          <p:nvPr>
            <p:ph type="body" idx="1"/>
          </p:nvPr>
        </p:nvSpPr>
        <p:spPr>
          <a:xfrm>
            <a:off x="5524501" y="4589466"/>
            <a:ext cx="5822951" cy="1500187"/>
          </a:xfrm>
        </p:spPr>
        <p:txBody>
          <a:bodyPr/>
          <a:lstStyle>
            <a:lvl1pPr marL="0" indent="0" algn="ctr">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26289287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 ORANG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rcRect l="12500" r="12500"/>
          <a:stretch>
            <a:fillRect/>
          </a:stretch>
        </p:blipFill>
        <p:spPr>
          <a:xfrm>
            <a:off x="2" y="0"/>
            <a:ext cx="12192001" cy="6858000"/>
          </a:xfrm>
          <a:custGeom>
            <a:avLst/>
            <a:gdLst>
              <a:gd name="connsiteX0" fmla="*/ 0 w 9144001"/>
              <a:gd name="connsiteY0" fmla="*/ 0 h 6858000"/>
              <a:gd name="connsiteX1" fmla="*/ 9144001 w 9144001"/>
              <a:gd name="connsiteY1" fmla="*/ 0 h 6858000"/>
              <a:gd name="connsiteX2" fmla="*/ 9144001 w 9144001"/>
              <a:gd name="connsiteY2" fmla="*/ 6858000 h 6858000"/>
              <a:gd name="connsiteX3" fmla="*/ 0 w 914400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144001" h="6858000">
                <a:moveTo>
                  <a:pt x="0" y="0"/>
                </a:moveTo>
                <a:lnTo>
                  <a:pt x="9144001" y="0"/>
                </a:lnTo>
                <a:lnTo>
                  <a:pt x="9144001" y="6858000"/>
                </a:lnTo>
                <a:lnTo>
                  <a:pt x="0" y="6858000"/>
                </a:lnTo>
                <a:close/>
              </a:path>
            </a:pathLst>
          </a:custGeom>
        </p:spPr>
      </p:pic>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a:t>Your Footer Here - Designed by Showeet.com</a:t>
            </a:r>
          </a:p>
        </p:txBody>
      </p:sp>
      <p:sp>
        <p:nvSpPr>
          <p:cNvPr id="6" name="Slide Number Placeholder 5"/>
          <p:cNvSpPr>
            <a:spLocks noGrp="1"/>
          </p:cNvSpPr>
          <p:nvPr>
            <p:ph type="sldNum" sz="quarter" idx="12"/>
          </p:nvPr>
        </p:nvSpPr>
        <p:spPr/>
        <p:txBody>
          <a:bodyPr/>
          <a:lstStyle/>
          <a:p>
            <a:fld id="{C2433BFB-D198-487E-9BB7-3E6A9917FBDC}" type="slidenum">
              <a:rPr lang="en-US" smtClean="0"/>
              <a:t>‹#›</a:t>
            </a:fld>
            <a:endParaRPr lang="en-US"/>
          </a:p>
        </p:txBody>
      </p:sp>
      <p:sp>
        <p:nvSpPr>
          <p:cNvPr id="7" name="Title 1"/>
          <p:cNvSpPr>
            <a:spLocks noGrp="1"/>
          </p:cNvSpPr>
          <p:nvPr>
            <p:ph type="title"/>
          </p:nvPr>
        </p:nvSpPr>
        <p:spPr>
          <a:xfrm>
            <a:off x="4038600" y="365128"/>
            <a:ext cx="7315200" cy="1325563"/>
          </a:xfrm>
        </p:spPr>
        <p:txBody>
          <a:bodyPr anchor="ctr"/>
          <a:lstStyle/>
          <a:p>
            <a:r>
              <a:rPr lang="en-US"/>
              <a:t>Click to edit Master title style</a:t>
            </a:r>
          </a:p>
        </p:txBody>
      </p:sp>
      <p:sp>
        <p:nvSpPr>
          <p:cNvPr id="8" name="Content Placeholder 2"/>
          <p:cNvSpPr>
            <a:spLocks noGrp="1"/>
          </p:cNvSpPr>
          <p:nvPr>
            <p:ph idx="1"/>
          </p:nvPr>
        </p:nvSpPr>
        <p:spPr>
          <a:xfrm>
            <a:off x="4038600" y="1825625"/>
            <a:ext cx="7315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369090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VER - PURPLE #1">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rcRect l="12500" r="12500"/>
          <a:stretch>
            <a:fillRect/>
          </a:stretch>
        </p:blipFill>
        <p:spPr>
          <a:xfrm>
            <a:off x="2" y="0"/>
            <a:ext cx="12192001" cy="6858000"/>
          </a:xfrm>
          <a:custGeom>
            <a:avLst/>
            <a:gdLst>
              <a:gd name="connsiteX0" fmla="*/ 0 w 9144001"/>
              <a:gd name="connsiteY0" fmla="*/ 0 h 6858000"/>
              <a:gd name="connsiteX1" fmla="*/ 9144001 w 9144001"/>
              <a:gd name="connsiteY1" fmla="*/ 0 h 6858000"/>
              <a:gd name="connsiteX2" fmla="*/ 9144001 w 9144001"/>
              <a:gd name="connsiteY2" fmla="*/ 6858000 h 6858000"/>
              <a:gd name="connsiteX3" fmla="*/ 0 w 914400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144001" h="6858000">
                <a:moveTo>
                  <a:pt x="0" y="0"/>
                </a:moveTo>
                <a:lnTo>
                  <a:pt x="9144001" y="0"/>
                </a:lnTo>
                <a:lnTo>
                  <a:pt x="9144001" y="6858000"/>
                </a:lnTo>
                <a:lnTo>
                  <a:pt x="0" y="6858000"/>
                </a:lnTo>
                <a:close/>
              </a:path>
            </a:pathLst>
          </a:custGeom>
        </p:spPr>
      </p:pic>
      <p:sp>
        <p:nvSpPr>
          <p:cNvPr id="4" name="Date Placeholder 3"/>
          <p:cNvSpPr>
            <a:spLocks noGrp="1"/>
          </p:cNvSpPr>
          <p:nvPr>
            <p:ph type="dt" sz="half" idx="10"/>
          </p:nvPr>
        </p:nvSpPr>
        <p:spPr/>
        <p:txBody>
          <a:bodyPr/>
          <a:lstStyle>
            <a:lvl1pPr>
              <a:defRPr>
                <a:solidFill>
                  <a:srgbClr val="FF00F0"/>
                </a:solidFill>
              </a:defRPr>
            </a:lvl1pPr>
          </a:lstStyle>
          <a:p>
            <a:r>
              <a:rPr lang="en-US"/>
              <a:t>Your Date Here</a:t>
            </a:r>
          </a:p>
        </p:txBody>
      </p:sp>
      <p:sp>
        <p:nvSpPr>
          <p:cNvPr id="5" name="Footer Placeholder 4"/>
          <p:cNvSpPr>
            <a:spLocks noGrp="1"/>
          </p:cNvSpPr>
          <p:nvPr>
            <p:ph type="ftr" sz="quarter" idx="11"/>
          </p:nvPr>
        </p:nvSpPr>
        <p:spPr/>
        <p:txBody>
          <a:bodyPr/>
          <a:lstStyle>
            <a:lvl1pPr>
              <a:defRPr>
                <a:solidFill>
                  <a:srgbClr val="FF00F0"/>
                </a:solidFill>
              </a:defRPr>
            </a:lvl1pPr>
          </a:lstStyle>
          <a:p>
            <a:r>
              <a:rPr lang="en-US"/>
              <a:t>Your Footer Here - Designed by Showeet.com</a:t>
            </a:r>
          </a:p>
        </p:txBody>
      </p:sp>
      <p:sp>
        <p:nvSpPr>
          <p:cNvPr id="6" name="Slide Number Placeholder 5"/>
          <p:cNvSpPr>
            <a:spLocks noGrp="1"/>
          </p:cNvSpPr>
          <p:nvPr>
            <p:ph type="sldNum" sz="quarter" idx="12"/>
          </p:nvPr>
        </p:nvSpPr>
        <p:spPr/>
        <p:txBody>
          <a:bodyPr/>
          <a:lstStyle>
            <a:lvl1pPr>
              <a:defRPr>
                <a:solidFill>
                  <a:srgbClr val="FF00F0"/>
                </a:solidFill>
              </a:defRPr>
            </a:lvl1pPr>
          </a:lstStyle>
          <a:p>
            <a:fld id="{C2433BFB-D198-487E-9BB7-3E6A9917FBDC}" type="slidenum">
              <a:rPr lang="en-US" smtClean="0"/>
              <a:pPr/>
              <a:t>‹#›</a:t>
            </a:fld>
            <a:endParaRPr lang="en-US"/>
          </a:p>
        </p:txBody>
      </p:sp>
      <p:sp>
        <p:nvSpPr>
          <p:cNvPr id="7" name="Title 1"/>
          <p:cNvSpPr>
            <a:spLocks noGrp="1"/>
          </p:cNvSpPr>
          <p:nvPr>
            <p:ph type="ctrTitle"/>
          </p:nvPr>
        </p:nvSpPr>
        <p:spPr>
          <a:xfrm>
            <a:off x="330200" y="788988"/>
            <a:ext cx="11531600" cy="2387600"/>
          </a:xfrm>
        </p:spPr>
        <p:txBody>
          <a:bodyPr anchor="b">
            <a:noAutofit/>
          </a:bodyPr>
          <a:lstStyle>
            <a:lvl1pPr algn="l">
              <a:defRPr sz="4500" b="1" cap="all" baseline="0">
                <a:latin typeface="Calibri" panose="020F0502020204030204" pitchFamily="34" charset="0"/>
                <a:cs typeface="Calibri" panose="020F0502020204030204" pitchFamily="34" charset="0"/>
              </a:defRPr>
            </a:lvl1pPr>
          </a:lstStyle>
          <a:p>
            <a:r>
              <a:rPr lang="en-US"/>
              <a:t>Click to edit Master title style</a:t>
            </a:r>
          </a:p>
        </p:txBody>
      </p:sp>
      <p:sp>
        <p:nvSpPr>
          <p:cNvPr id="8" name="Subtitle 2"/>
          <p:cNvSpPr>
            <a:spLocks noGrp="1"/>
          </p:cNvSpPr>
          <p:nvPr>
            <p:ph type="subTitle" idx="1"/>
          </p:nvPr>
        </p:nvSpPr>
        <p:spPr>
          <a:xfrm>
            <a:off x="7454901" y="3435471"/>
            <a:ext cx="4406900" cy="1655762"/>
          </a:xfrm>
        </p:spPr>
        <p:txBody>
          <a:bodyPr>
            <a:normAutofit/>
          </a:bodyPr>
          <a:lstStyle>
            <a:lvl1pPr marL="647700" indent="-647700" algn="l">
              <a:buNone/>
              <a:defRPr sz="2400" i="1" cap="all" baseline="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9" name="TextBox 8"/>
          <p:cNvSpPr txBox="1"/>
          <p:nvPr userDrawn="1"/>
        </p:nvSpPr>
        <p:spPr>
          <a:xfrm>
            <a:off x="11250285" y="103517"/>
            <a:ext cx="665567" cy="196208"/>
          </a:xfrm>
          <a:prstGeom prst="rect">
            <a:avLst/>
          </a:prstGeom>
          <a:noFill/>
        </p:spPr>
        <p:txBody>
          <a:bodyPr wrap="none" rtlCol="0">
            <a:spAutoFit/>
          </a:bodyPr>
          <a:lstStyle/>
          <a:p>
            <a:r>
              <a:rPr lang="en-US" sz="675">
                <a:solidFill>
                  <a:schemeClr val="tx1">
                    <a:lumMod val="75000"/>
                    <a:lumOff val="25000"/>
                  </a:schemeClr>
                </a:solidFill>
              </a:rPr>
              <a:t>Showeet.com</a:t>
            </a:r>
          </a:p>
        </p:txBody>
      </p:sp>
    </p:spTree>
    <p:extLst>
      <p:ext uri="{BB962C8B-B14F-4D97-AF65-F5344CB8AC3E}">
        <p14:creationId xmlns:p14="http://schemas.microsoft.com/office/powerpoint/2010/main" val="22317948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VER - PURPLE #2">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rcRect l="12500" r="12500"/>
          <a:stretch>
            <a:fillRect/>
          </a:stretch>
        </p:blipFill>
        <p:spPr>
          <a:xfrm>
            <a:off x="2" y="0"/>
            <a:ext cx="12192001" cy="6858000"/>
          </a:xfrm>
          <a:custGeom>
            <a:avLst/>
            <a:gdLst>
              <a:gd name="connsiteX0" fmla="*/ 0 w 9144001"/>
              <a:gd name="connsiteY0" fmla="*/ 0 h 6858000"/>
              <a:gd name="connsiteX1" fmla="*/ 9144001 w 9144001"/>
              <a:gd name="connsiteY1" fmla="*/ 0 h 6858000"/>
              <a:gd name="connsiteX2" fmla="*/ 9144001 w 9144001"/>
              <a:gd name="connsiteY2" fmla="*/ 6858000 h 6858000"/>
              <a:gd name="connsiteX3" fmla="*/ 0 w 914400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144001" h="6858000">
                <a:moveTo>
                  <a:pt x="0" y="0"/>
                </a:moveTo>
                <a:lnTo>
                  <a:pt x="9144001" y="0"/>
                </a:lnTo>
                <a:lnTo>
                  <a:pt x="9144001" y="6858000"/>
                </a:lnTo>
                <a:lnTo>
                  <a:pt x="0" y="6858000"/>
                </a:lnTo>
                <a:close/>
              </a:path>
            </a:pathLst>
          </a:custGeom>
        </p:spPr>
      </p:pic>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a:t>Your Footer Here - Designed by Showeet.com</a:t>
            </a:r>
          </a:p>
        </p:txBody>
      </p:sp>
      <p:sp>
        <p:nvSpPr>
          <p:cNvPr id="6" name="Slide Number Placeholder 5"/>
          <p:cNvSpPr>
            <a:spLocks noGrp="1"/>
          </p:cNvSpPr>
          <p:nvPr>
            <p:ph type="sldNum" sz="quarter" idx="12"/>
          </p:nvPr>
        </p:nvSpPr>
        <p:spPr/>
        <p:txBody>
          <a:bodyPr/>
          <a:lstStyle/>
          <a:p>
            <a:fld id="{C2433BFB-D198-487E-9BB7-3E6A9917FBDC}" type="slidenum">
              <a:rPr lang="en-US" smtClean="0"/>
              <a:t>‹#›</a:t>
            </a:fld>
            <a:endParaRPr lang="en-US"/>
          </a:p>
        </p:txBody>
      </p:sp>
      <p:sp>
        <p:nvSpPr>
          <p:cNvPr id="7" name="Title 1"/>
          <p:cNvSpPr>
            <a:spLocks noGrp="1"/>
          </p:cNvSpPr>
          <p:nvPr>
            <p:ph type="ctrTitle"/>
          </p:nvPr>
        </p:nvSpPr>
        <p:spPr>
          <a:xfrm>
            <a:off x="330200" y="788988"/>
            <a:ext cx="11531600" cy="2387600"/>
          </a:xfrm>
        </p:spPr>
        <p:txBody>
          <a:bodyPr anchor="b">
            <a:noAutofit/>
          </a:bodyPr>
          <a:lstStyle>
            <a:lvl1pPr algn="l">
              <a:defRPr sz="4500" b="1" cap="all" baseline="0">
                <a:latin typeface="Calibri" panose="020F0502020204030204" pitchFamily="34" charset="0"/>
                <a:cs typeface="Calibri" panose="020F0502020204030204" pitchFamily="34" charset="0"/>
              </a:defRPr>
            </a:lvl1pPr>
          </a:lstStyle>
          <a:p>
            <a:r>
              <a:rPr lang="en-US"/>
              <a:t>Click to edit Master title style</a:t>
            </a:r>
          </a:p>
        </p:txBody>
      </p:sp>
      <p:sp>
        <p:nvSpPr>
          <p:cNvPr id="8" name="Subtitle 2"/>
          <p:cNvSpPr>
            <a:spLocks noGrp="1"/>
          </p:cNvSpPr>
          <p:nvPr>
            <p:ph type="subTitle" idx="1"/>
          </p:nvPr>
        </p:nvSpPr>
        <p:spPr>
          <a:xfrm>
            <a:off x="7454901" y="3435471"/>
            <a:ext cx="4406900" cy="1655762"/>
          </a:xfrm>
        </p:spPr>
        <p:txBody>
          <a:bodyPr>
            <a:normAutofit/>
          </a:bodyPr>
          <a:lstStyle>
            <a:lvl1pPr marL="647700" indent="-647700" algn="l">
              <a:buNone/>
              <a:defRPr sz="2400" i="1" cap="all" baseline="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9" name="TextBox 8"/>
          <p:cNvSpPr txBox="1"/>
          <p:nvPr userDrawn="1"/>
        </p:nvSpPr>
        <p:spPr>
          <a:xfrm>
            <a:off x="11250285" y="103517"/>
            <a:ext cx="665567" cy="196208"/>
          </a:xfrm>
          <a:prstGeom prst="rect">
            <a:avLst/>
          </a:prstGeom>
          <a:noFill/>
        </p:spPr>
        <p:txBody>
          <a:bodyPr wrap="none" rtlCol="0">
            <a:spAutoFit/>
          </a:bodyPr>
          <a:lstStyle/>
          <a:p>
            <a:r>
              <a:rPr lang="en-US" sz="675">
                <a:solidFill>
                  <a:srgbClr val="FF00F0"/>
                </a:solidFill>
              </a:rPr>
              <a:t>Showeet.com</a:t>
            </a:r>
          </a:p>
        </p:txBody>
      </p:sp>
    </p:spTree>
    <p:extLst>
      <p:ext uri="{BB962C8B-B14F-4D97-AF65-F5344CB8AC3E}">
        <p14:creationId xmlns:p14="http://schemas.microsoft.com/office/powerpoint/2010/main" val="11653182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VER - PURPLE #3">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rcRect l="12500" r="12500"/>
          <a:stretch>
            <a:fillRect/>
          </a:stretch>
        </p:blipFill>
        <p:spPr>
          <a:xfrm>
            <a:off x="2" y="0"/>
            <a:ext cx="12192001" cy="6858000"/>
          </a:xfrm>
          <a:custGeom>
            <a:avLst/>
            <a:gdLst>
              <a:gd name="connsiteX0" fmla="*/ 0 w 9144001"/>
              <a:gd name="connsiteY0" fmla="*/ 0 h 6858000"/>
              <a:gd name="connsiteX1" fmla="*/ 9144001 w 9144001"/>
              <a:gd name="connsiteY1" fmla="*/ 0 h 6858000"/>
              <a:gd name="connsiteX2" fmla="*/ 9144001 w 9144001"/>
              <a:gd name="connsiteY2" fmla="*/ 6858000 h 6858000"/>
              <a:gd name="connsiteX3" fmla="*/ 0 w 914400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144001" h="6858000">
                <a:moveTo>
                  <a:pt x="0" y="0"/>
                </a:moveTo>
                <a:lnTo>
                  <a:pt x="9144001" y="0"/>
                </a:lnTo>
                <a:lnTo>
                  <a:pt x="9144001" y="6858000"/>
                </a:lnTo>
                <a:lnTo>
                  <a:pt x="0" y="6858000"/>
                </a:lnTo>
                <a:close/>
              </a:path>
            </a:pathLst>
          </a:custGeom>
        </p:spPr>
      </p:pic>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a:t>Your Footer Here - Designed by Showeet.com</a:t>
            </a:r>
          </a:p>
        </p:txBody>
      </p:sp>
      <p:sp>
        <p:nvSpPr>
          <p:cNvPr id="6" name="Slide Number Placeholder 5"/>
          <p:cNvSpPr>
            <a:spLocks noGrp="1"/>
          </p:cNvSpPr>
          <p:nvPr>
            <p:ph type="sldNum" sz="quarter" idx="12"/>
          </p:nvPr>
        </p:nvSpPr>
        <p:spPr/>
        <p:txBody>
          <a:bodyPr/>
          <a:lstStyle/>
          <a:p>
            <a:fld id="{C2433BFB-D198-487E-9BB7-3E6A9917FBDC}" type="slidenum">
              <a:rPr lang="en-US" smtClean="0"/>
              <a:t>‹#›</a:t>
            </a:fld>
            <a:endParaRPr lang="en-US"/>
          </a:p>
        </p:txBody>
      </p:sp>
      <p:sp>
        <p:nvSpPr>
          <p:cNvPr id="7" name="Title 1"/>
          <p:cNvSpPr>
            <a:spLocks noGrp="1"/>
          </p:cNvSpPr>
          <p:nvPr>
            <p:ph type="ctrTitle"/>
          </p:nvPr>
        </p:nvSpPr>
        <p:spPr>
          <a:xfrm>
            <a:off x="330200" y="788988"/>
            <a:ext cx="11531600" cy="2387600"/>
          </a:xfrm>
        </p:spPr>
        <p:txBody>
          <a:bodyPr anchor="b">
            <a:noAutofit/>
          </a:bodyPr>
          <a:lstStyle>
            <a:lvl1pPr algn="l">
              <a:defRPr sz="4500" b="1" cap="all" baseline="0">
                <a:latin typeface="Calibri" panose="020F0502020204030204" pitchFamily="34" charset="0"/>
                <a:cs typeface="Calibri" panose="020F0502020204030204" pitchFamily="34" charset="0"/>
              </a:defRPr>
            </a:lvl1pPr>
          </a:lstStyle>
          <a:p>
            <a:r>
              <a:rPr lang="en-US"/>
              <a:t>Click to edit Master title style</a:t>
            </a:r>
          </a:p>
        </p:txBody>
      </p:sp>
      <p:sp>
        <p:nvSpPr>
          <p:cNvPr id="8" name="Subtitle 2"/>
          <p:cNvSpPr>
            <a:spLocks noGrp="1"/>
          </p:cNvSpPr>
          <p:nvPr>
            <p:ph type="subTitle" idx="1"/>
          </p:nvPr>
        </p:nvSpPr>
        <p:spPr>
          <a:xfrm>
            <a:off x="7454901" y="3435471"/>
            <a:ext cx="4406900" cy="1655762"/>
          </a:xfrm>
        </p:spPr>
        <p:txBody>
          <a:bodyPr>
            <a:normAutofit/>
          </a:bodyPr>
          <a:lstStyle>
            <a:lvl1pPr marL="647700" indent="-647700" algn="l">
              <a:buNone/>
              <a:defRPr sz="2400" i="1" cap="all" baseline="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9" name="TextBox 8"/>
          <p:cNvSpPr txBox="1"/>
          <p:nvPr userDrawn="1"/>
        </p:nvSpPr>
        <p:spPr>
          <a:xfrm>
            <a:off x="11250285" y="103517"/>
            <a:ext cx="665567" cy="196208"/>
          </a:xfrm>
          <a:prstGeom prst="rect">
            <a:avLst/>
          </a:prstGeom>
          <a:noFill/>
        </p:spPr>
        <p:txBody>
          <a:bodyPr wrap="none" rtlCol="0">
            <a:spAutoFit/>
          </a:bodyPr>
          <a:lstStyle/>
          <a:p>
            <a:r>
              <a:rPr lang="en-US" sz="675">
                <a:solidFill>
                  <a:srgbClr val="FF00F0"/>
                </a:solidFill>
              </a:rPr>
              <a:t>Showeet.com</a:t>
            </a:r>
          </a:p>
        </p:txBody>
      </p:sp>
    </p:spTree>
    <p:extLst>
      <p:ext uri="{BB962C8B-B14F-4D97-AF65-F5344CB8AC3E}">
        <p14:creationId xmlns:p14="http://schemas.microsoft.com/office/powerpoint/2010/main" val="19902162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Header - PURPLE #1">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rcRect l="12500" r="12500"/>
          <a:stretch>
            <a:fillRect/>
          </a:stretch>
        </p:blipFill>
        <p:spPr>
          <a:xfrm>
            <a:off x="2" y="0"/>
            <a:ext cx="12192001" cy="6858000"/>
          </a:xfrm>
          <a:custGeom>
            <a:avLst/>
            <a:gdLst>
              <a:gd name="connsiteX0" fmla="*/ 0 w 9144001"/>
              <a:gd name="connsiteY0" fmla="*/ 0 h 6858000"/>
              <a:gd name="connsiteX1" fmla="*/ 9144001 w 9144001"/>
              <a:gd name="connsiteY1" fmla="*/ 0 h 6858000"/>
              <a:gd name="connsiteX2" fmla="*/ 9144001 w 9144001"/>
              <a:gd name="connsiteY2" fmla="*/ 6858000 h 6858000"/>
              <a:gd name="connsiteX3" fmla="*/ 0 w 914400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144001" h="6858000">
                <a:moveTo>
                  <a:pt x="0" y="0"/>
                </a:moveTo>
                <a:lnTo>
                  <a:pt x="9144001" y="0"/>
                </a:lnTo>
                <a:lnTo>
                  <a:pt x="9144001" y="6858000"/>
                </a:lnTo>
                <a:lnTo>
                  <a:pt x="0" y="6858000"/>
                </a:lnTo>
                <a:close/>
              </a:path>
            </a:pathLst>
          </a:custGeom>
        </p:spPr>
      </p:pic>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a:t>Your Footer Here - Designed by Showeet.com</a:t>
            </a:r>
          </a:p>
        </p:txBody>
      </p:sp>
      <p:sp>
        <p:nvSpPr>
          <p:cNvPr id="6" name="Slide Number Placeholder 5"/>
          <p:cNvSpPr>
            <a:spLocks noGrp="1"/>
          </p:cNvSpPr>
          <p:nvPr>
            <p:ph type="sldNum" sz="quarter" idx="12"/>
          </p:nvPr>
        </p:nvSpPr>
        <p:spPr/>
        <p:txBody>
          <a:bodyPr/>
          <a:lstStyle/>
          <a:p>
            <a:fld id="{C2433BFB-D198-487E-9BB7-3E6A9917FBDC}" type="slidenum">
              <a:rPr lang="en-US" smtClean="0"/>
              <a:t>‹#›</a:t>
            </a:fld>
            <a:endParaRPr lang="en-US"/>
          </a:p>
        </p:txBody>
      </p:sp>
      <p:sp>
        <p:nvSpPr>
          <p:cNvPr id="7" name="Title 1"/>
          <p:cNvSpPr>
            <a:spLocks noGrp="1"/>
          </p:cNvSpPr>
          <p:nvPr>
            <p:ph type="title"/>
          </p:nvPr>
        </p:nvSpPr>
        <p:spPr>
          <a:xfrm>
            <a:off x="4038600" y="1709741"/>
            <a:ext cx="7308851" cy="2852737"/>
          </a:xfrm>
        </p:spPr>
        <p:txBody>
          <a:bodyPr anchor="b"/>
          <a:lstStyle>
            <a:lvl1pPr algn="ctr">
              <a:defRPr sz="4500"/>
            </a:lvl1pPr>
          </a:lstStyle>
          <a:p>
            <a:r>
              <a:rPr lang="en-US"/>
              <a:t>Click to edit Master title style</a:t>
            </a:r>
          </a:p>
        </p:txBody>
      </p:sp>
      <p:sp>
        <p:nvSpPr>
          <p:cNvPr id="8" name="Text Placeholder 2"/>
          <p:cNvSpPr>
            <a:spLocks noGrp="1"/>
          </p:cNvSpPr>
          <p:nvPr>
            <p:ph type="body" idx="1"/>
          </p:nvPr>
        </p:nvSpPr>
        <p:spPr>
          <a:xfrm>
            <a:off x="4038600" y="4589466"/>
            <a:ext cx="7308851" cy="1500187"/>
          </a:xfrm>
        </p:spPr>
        <p:txBody>
          <a:bodyPr/>
          <a:lstStyle>
            <a:lvl1pPr marL="0" indent="0" algn="ctr">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34851328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Header - PURPLE #2">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rcRect l="12500" r="12500"/>
          <a:stretch>
            <a:fillRect/>
          </a:stretch>
        </p:blipFill>
        <p:spPr>
          <a:xfrm>
            <a:off x="2" y="0"/>
            <a:ext cx="12192001" cy="6858000"/>
          </a:xfrm>
          <a:custGeom>
            <a:avLst/>
            <a:gdLst>
              <a:gd name="connsiteX0" fmla="*/ 0 w 9144001"/>
              <a:gd name="connsiteY0" fmla="*/ 0 h 6858000"/>
              <a:gd name="connsiteX1" fmla="*/ 9144001 w 9144001"/>
              <a:gd name="connsiteY1" fmla="*/ 0 h 6858000"/>
              <a:gd name="connsiteX2" fmla="*/ 9144001 w 9144001"/>
              <a:gd name="connsiteY2" fmla="*/ 6858000 h 6858000"/>
              <a:gd name="connsiteX3" fmla="*/ 0 w 914400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144001" h="6858000">
                <a:moveTo>
                  <a:pt x="0" y="0"/>
                </a:moveTo>
                <a:lnTo>
                  <a:pt x="9144001" y="0"/>
                </a:lnTo>
                <a:lnTo>
                  <a:pt x="9144001" y="6858000"/>
                </a:lnTo>
                <a:lnTo>
                  <a:pt x="0" y="6858000"/>
                </a:lnTo>
                <a:close/>
              </a:path>
            </a:pathLst>
          </a:custGeom>
        </p:spPr>
      </p:pic>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a:t>Your Footer Here - Designed by Showeet.com</a:t>
            </a:r>
          </a:p>
        </p:txBody>
      </p:sp>
      <p:sp>
        <p:nvSpPr>
          <p:cNvPr id="6" name="Slide Number Placeholder 5"/>
          <p:cNvSpPr>
            <a:spLocks noGrp="1"/>
          </p:cNvSpPr>
          <p:nvPr>
            <p:ph type="sldNum" sz="quarter" idx="12"/>
          </p:nvPr>
        </p:nvSpPr>
        <p:spPr/>
        <p:txBody>
          <a:bodyPr/>
          <a:lstStyle/>
          <a:p>
            <a:fld id="{C2433BFB-D198-487E-9BB7-3E6A9917FBDC}" type="slidenum">
              <a:rPr lang="en-US" smtClean="0"/>
              <a:t>‹#›</a:t>
            </a:fld>
            <a:endParaRPr lang="en-US"/>
          </a:p>
        </p:txBody>
      </p:sp>
      <p:sp>
        <p:nvSpPr>
          <p:cNvPr id="7" name="Title 1"/>
          <p:cNvSpPr>
            <a:spLocks noGrp="1"/>
          </p:cNvSpPr>
          <p:nvPr>
            <p:ph type="title"/>
          </p:nvPr>
        </p:nvSpPr>
        <p:spPr>
          <a:xfrm>
            <a:off x="5524501" y="1709741"/>
            <a:ext cx="5822951" cy="2852737"/>
          </a:xfrm>
        </p:spPr>
        <p:txBody>
          <a:bodyPr anchor="b"/>
          <a:lstStyle>
            <a:lvl1pPr algn="ctr">
              <a:defRPr sz="4500"/>
            </a:lvl1pPr>
          </a:lstStyle>
          <a:p>
            <a:r>
              <a:rPr lang="en-US"/>
              <a:t>Click to edit Master title style</a:t>
            </a:r>
          </a:p>
        </p:txBody>
      </p:sp>
      <p:sp>
        <p:nvSpPr>
          <p:cNvPr id="8" name="Text Placeholder 2"/>
          <p:cNvSpPr>
            <a:spLocks noGrp="1"/>
          </p:cNvSpPr>
          <p:nvPr>
            <p:ph type="body" idx="1"/>
          </p:nvPr>
        </p:nvSpPr>
        <p:spPr>
          <a:xfrm>
            <a:off x="5524501" y="4589466"/>
            <a:ext cx="5822951" cy="1500187"/>
          </a:xfrm>
        </p:spPr>
        <p:txBody>
          <a:bodyPr/>
          <a:lstStyle>
            <a:lvl1pPr marL="0" indent="0" algn="ctr">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17148689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Content - PURPLE">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rcRect l="12500" r="12500"/>
          <a:stretch>
            <a:fillRect/>
          </a:stretch>
        </p:blipFill>
        <p:spPr>
          <a:xfrm>
            <a:off x="2" y="0"/>
            <a:ext cx="12192001" cy="6858000"/>
          </a:xfrm>
          <a:custGeom>
            <a:avLst/>
            <a:gdLst>
              <a:gd name="connsiteX0" fmla="*/ 0 w 9144001"/>
              <a:gd name="connsiteY0" fmla="*/ 0 h 6858000"/>
              <a:gd name="connsiteX1" fmla="*/ 9144001 w 9144001"/>
              <a:gd name="connsiteY1" fmla="*/ 0 h 6858000"/>
              <a:gd name="connsiteX2" fmla="*/ 9144001 w 9144001"/>
              <a:gd name="connsiteY2" fmla="*/ 6858000 h 6858000"/>
              <a:gd name="connsiteX3" fmla="*/ 0 w 914400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144001" h="6858000">
                <a:moveTo>
                  <a:pt x="0" y="0"/>
                </a:moveTo>
                <a:lnTo>
                  <a:pt x="9144001" y="0"/>
                </a:lnTo>
                <a:lnTo>
                  <a:pt x="9144001" y="6858000"/>
                </a:lnTo>
                <a:lnTo>
                  <a:pt x="0" y="6858000"/>
                </a:lnTo>
                <a:close/>
              </a:path>
            </a:pathLst>
          </a:custGeom>
        </p:spPr>
      </p:pic>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a:t>Your Footer Here - Designed by Showeet.com</a:t>
            </a:r>
          </a:p>
        </p:txBody>
      </p:sp>
      <p:sp>
        <p:nvSpPr>
          <p:cNvPr id="6" name="Slide Number Placeholder 5"/>
          <p:cNvSpPr>
            <a:spLocks noGrp="1"/>
          </p:cNvSpPr>
          <p:nvPr>
            <p:ph type="sldNum" sz="quarter" idx="12"/>
          </p:nvPr>
        </p:nvSpPr>
        <p:spPr/>
        <p:txBody>
          <a:bodyPr/>
          <a:lstStyle/>
          <a:p>
            <a:fld id="{C2433BFB-D198-487E-9BB7-3E6A9917FBDC}" type="slidenum">
              <a:rPr lang="en-US" smtClean="0"/>
              <a:t>‹#›</a:t>
            </a:fld>
            <a:endParaRPr lang="en-US"/>
          </a:p>
        </p:txBody>
      </p:sp>
      <p:sp>
        <p:nvSpPr>
          <p:cNvPr id="7" name="Title 1"/>
          <p:cNvSpPr>
            <a:spLocks noGrp="1"/>
          </p:cNvSpPr>
          <p:nvPr>
            <p:ph type="title"/>
          </p:nvPr>
        </p:nvSpPr>
        <p:spPr>
          <a:xfrm>
            <a:off x="4038600" y="365128"/>
            <a:ext cx="7315200" cy="1325563"/>
          </a:xfrm>
        </p:spPr>
        <p:txBody>
          <a:bodyPr anchor="ctr"/>
          <a:lstStyle/>
          <a:p>
            <a:r>
              <a:rPr lang="en-US"/>
              <a:t>Click to edit Master title style</a:t>
            </a:r>
          </a:p>
        </p:txBody>
      </p:sp>
      <p:sp>
        <p:nvSpPr>
          <p:cNvPr id="8" name="Content Placeholder 2"/>
          <p:cNvSpPr>
            <a:spLocks noGrp="1"/>
          </p:cNvSpPr>
          <p:nvPr>
            <p:ph idx="1"/>
          </p:nvPr>
        </p:nvSpPr>
        <p:spPr>
          <a:xfrm>
            <a:off x="4038600" y="1825625"/>
            <a:ext cx="7315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1681769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VER - RED #1">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rcRect l="12500" r="12500"/>
          <a:stretch>
            <a:fillRect/>
          </a:stretch>
        </p:blipFill>
        <p:spPr>
          <a:xfrm>
            <a:off x="2" y="0"/>
            <a:ext cx="12192001" cy="6858000"/>
          </a:xfrm>
          <a:custGeom>
            <a:avLst/>
            <a:gdLst>
              <a:gd name="connsiteX0" fmla="*/ 0 w 9144001"/>
              <a:gd name="connsiteY0" fmla="*/ 0 h 6858000"/>
              <a:gd name="connsiteX1" fmla="*/ 9144001 w 9144001"/>
              <a:gd name="connsiteY1" fmla="*/ 0 h 6858000"/>
              <a:gd name="connsiteX2" fmla="*/ 9144001 w 9144001"/>
              <a:gd name="connsiteY2" fmla="*/ 6858000 h 6858000"/>
              <a:gd name="connsiteX3" fmla="*/ 0 w 914400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144001" h="6858000">
                <a:moveTo>
                  <a:pt x="0" y="0"/>
                </a:moveTo>
                <a:lnTo>
                  <a:pt x="9144001" y="0"/>
                </a:lnTo>
                <a:lnTo>
                  <a:pt x="9144001" y="6858000"/>
                </a:lnTo>
                <a:lnTo>
                  <a:pt x="0" y="6858000"/>
                </a:lnTo>
                <a:close/>
              </a:path>
            </a:pathLst>
          </a:custGeom>
        </p:spPr>
      </p:pic>
      <p:sp>
        <p:nvSpPr>
          <p:cNvPr id="4" name="Date Placeholder 3"/>
          <p:cNvSpPr>
            <a:spLocks noGrp="1"/>
          </p:cNvSpPr>
          <p:nvPr>
            <p:ph type="dt" sz="half" idx="10"/>
          </p:nvPr>
        </p:nvSpPr>
        <p:spPr/>
        <p:txBody>
          <a:bodyPr/>
          <a:lstStyle>
            <a:lvl1pPr>
              <a:defRPr>
                <a:solidFill>
                  <a:srgbClr val="FD6729"/>
                </a:solidFill>
              </a:defRPr>
            </a:lvl1pPr>
          </a:lstStyle>
          <a:p>
            <a:r>
              <a:rPr lang="en-US"/>
              <a:t>Your Date Here</a:t>
            </a:r>
          </a:p>
        </p:txBody>
      </p:sp>
      <p:sp>
        <p:nvSpPr>
          <p:cNvPr id="5" name="Footer Placeholder 4"/>
          <p:cNvSpPr>
            <a:spLocks noGrp="1"/>
          </p:cNvSpPr>
          <p:nvPr>
            <p:ph type="ftr" sz="quarter" idx="11"/>
          </p:nvPr>
        </p:nvSpPr>
        <p:spPr/>
        <p:txBody>
          <a:bodyPr/>
          <a:lstStyle>
            <a:lvl1pPr>
              <a:defRPr>
                <a:solidFill>
                  <a:srgbClr val="FD6729"/>
                </a:solidFill>
              </a:defRPr>
            </a:lvl1pPr>
          </a:lstStyle>
          <a:p>
            <a:r>
              <a:rPr lang="en-US"/>
              <a:t>Your Footer Here - Designed by Showeet.com</a:t>
            </a:r>
          </a:p>
        </p:txBody>
      </p:sp>
      <p:sp>
        <p:nvSpPr>
          <p:cNvPr id="6" name="Slide Number Placeholder 5"/>
          <p:cNvSpPr>
            <a:spLocks noGrp="1"/>
          </p:cNvSpPr>
          <p:nvPr>
            <p:ph type="sldNum" sz="quarter" idx="12"/>
          </p:nvPr>
        </p:nvSpPr>
        <p:spPr/>
        <p:txBody>
          <a:bodyPr/>
          <a:lstStyle>
            <a:lvl1pPr>
              <a:defRPr>
                <a:solidFill>
                  <a:srgbClr val="FD6729"/>
                </a:solidFill>
              </a:defRPr>
            </a:lvl1pPr>
          </a:lstStyle>
          <a:p>
            <a:fld id="{C2433BFB-D198-487E-9BB7-3E6A9917FBDC}" type="slidenum">
              <a:rPr lang="en-US" smtClean="0"/>
              <a:pPr/>
              <a:t>‹#›</a:t>
            </a:fld>
            <a:endParaRPr lang="en-US"/>
          </a:p>
        </p:txBody>
      </p:sp>
      <p:sp>
        <p:nvSpPr>
          <p:cNvPr id="7" name="Title 1"/>
          <p:cNvSpPr>
            <a:spLocks noGrp="1"/>
          </p:cNvSpPr>
          <p:nvPr>
            <p:ph type="ctrTitle"/>
          </p:nvPr>
        </p:nvSpPr>
        <p:spPr>
          <a:xfrm>
            <a:off x="330200" y="788988"/>
            <a:ext cx="11531600" cy="2387600"/>
          </a:xfrm>
        </p:spPr>
        <p:txBody>
          <a:bodyPr anchor="b">
            <a:noAutofit/>
          </a:bodyPr>
          <a:lstStyle>
            <a:lvl1pPr algn="l">
              <a:defRPr sz="4500" b="1" cap="all" baseline="0">
                <a:latin typeface="Calibri" panose="020F0502020204030204" pitchFamily="34" charset="0"/>
                <a:cs typeface="Calibri" panose="020F0502020204030204" pitchFamily="34" charset="0"/>
              </a:defRPr>
            </a:lvl1pPr>
          </a:lstStyle>
          <a:p>
            <a:r>
              <a:rPr lang="en-US"/>
              <a:t>Click to edit Master title style</a:t>
            </a:r>
          </a:p>
        </p:txBody>
      </p:sp>
      <p:sp>
        <p:nvSpPr>
          <p:cNvPr id="8" name="Subtitle 2"/>
          <p:cNvSpPr>
            <a:spLocks noGrp="1"/>
          </p:cNvSpPr>
          <p:nvPr>
            <p:ph type="subTitle" idx="1"/>
          </p:nvPr>
        </p:nvSpPr>
        <p:spPr>
          <a:xfrm>
            <a:off x="7454901" y="3435471"/>
            <a:ext cx="4406900" cy="1655762"/>
          </a:xfrm>
        </p:spPr>
        <p:txBody>
          <a:bodyPr>
            <a:normAutofit/>
          </a:bodyPr>
          <a:lstStyle>
            <a:lvl1pPr marL="647700" indent="-647700" algn="l">
              <a:buNone/>
              <a:defRPr sz="2400" i="1" cap="all" baseline="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9" name="TextBox 8"/>
          <p:cNvSpPr txBox="1"/>
          <p:nvPr userDrawn="1"/>
        </p:nvSpPr>
        <p:spPr>
          <a:xfrm>
            <a:off x="11250285" y="103517"/>
            <a:ext cx="665567" cy="196208"/>
          </a:xfrm>
          <a:prstGeom prst="rect">
            <a:avLst/>
          </a:prstGeom>
          <a:noFill/>
        </p:spPr>
        <p:txBody>
          <a:bodyPr wrap="none" rtlCol="0">
            <a:spAutoFit/>
          </a:bodyPr>
          <a:lstStyle/>
          <a:p>
            <a:r>
              <a:rPr lang="en-US" sz="675">
                <a:solidFill>
                  <a:schemeClr val="tx1">
                    <a:lumMod val="75000"/>
                    <a:lumOff val="25000"/>
                  </a:schemeClr>
                </a:solidFill>
              </a:rPr>
              <a:t>Showeet.com</a:t>
            </a:r>
          </a:p>
        </p:txBody>
      </p:sp>
    </p:spTree>
    <p:extLst>
      <p:ext uri="{BB962C8B-B14F-4D97-AF65-F5344CB8AC3E}">
        <p14:creationId xmlns:p14="http://schemas.microsoft.com/office/powerpoint/2010/main" val="9053534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 BLUE #2">
    <p:spTree>
      <p:nvGrpSpPr>
        <p:cNvPr id="1" name=""/>
        <p:cNvGrpSpPr/>
        <p:nvPr/>
      </p:nvGrpSpPr>
      <p:grpSpPr>
        <a:xfrm>
          <a:off x="0" y="0"/>
          <a:ext cx="0" cy="0"/>
          <a:chOff x="0" y="0"/>
          <a:chExt cx="0" cy="0"/>
        </a:xfrm>
      </p:grpSpPr>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rcRect l="12500" r="12500"/>
          <a:stretch>
            <a:fillRect/>
          </a:stretch>
        </p:blipFill>
        <p:spPr>
          <a:xfrm>
            <a:off x="2" y="0"/>
            <a:ext cx="12192001" cy="6858000"/>
          </a:xfrm>
          <a:custGeom>
            <a:avLst/>
            <a:gdLst>
              <a:gd name="connsiteX0" fmla="*/ 0 w 9144001"/>
              <a:gd name="connsiteY0" fmla="*/ 0 h 6858000"/>
              <a:gd name="connsiteX1" fmla="*/ 9144001 w 9144001"/>
              <a:gd name="connsiteY1" fmla="*/ 0 h 6858000"/>
              <a:gd name="connsiteX2" fmla="*/ 9144001 w 9144001"/>
              <a:gd name="connsiteY2" fmla="*/ 6858000 h 6858000"/>
              <a:gd name="connsiteX3" fmla="*/ 0 w 914400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144001" h="6858000">
                <a:moveTo>
                  <a:pt x="0" y="0"/>
                </a:moveTo>
                <a:lnTo>
                  <a:pt x="9144001" y="0"/>
                </a:lnTo>
                <a:lnTo>
                  <a:pt x="9144001" y="6858000"/>
                </a:lnTo>
                <a:lnTo>
                  <a:pt x="0" y="6858000"/>
                </a:lnTo>
                <a:close/>
              </a:path>
            </a:pathLst>
          </a:custGeom>
        </p:spPr>
      </p:pic>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a:t>Your Footer Here - Designed by Showeet.com</a:t>
            </a:r>
          </a:p>
        </p:txBody>
      </p:sp>
      <p:sp>
        <p:nvSpPr>
          <p:cNvPr id="6" name="Slide Number Placeholder 5"/>
          <p:cNvSpPr>
            <a:spLocks noGrp="1"/>
          </p:cNvSpPr>
          <p:nvPr>
            <p:ph type="sldNum" sz="quarter" idx="12"/>
          </p:nvPr>
        </p:nvSpPr>
        <p:spPr/>
        <p:txBody>
          <a:bodyPr/>
          <a:lstStyle/>
          <a:p>
            <a:fld id="{C2433BFB-D198-487E-9BB7-3E6A9917FBDC}" type="slidenum">
              <a:rPr lang="en-US" smtClean="0"/>
              <a:t>‹#›</a:t>
            </a:fld>
            <a:endParaRPr lang="en-US"/>
          </a:p>
        </p:txBody>
      </p:sp>
      <p:sp>
        <p:nvSpPr>
          <p:cNvPr id="7" name="Title 1"/>
          <p:cNvSpPr>
            <a:spLocks noGrp="1"/>
          </p:cNvSpPr>
          <p:nvPr>
            <p:ph type="ctrTitle"/>
          </p:nvPr>
        </p:nvSpPr>
        <p:spPr>
          <a:xfrm>
            <a:off x="330200" y="788988"/>
            <a:ext cx="11531600" cy="2387600"/>
          </a:xfrm>
        </p:spPr>
        <p:txBody>
          <a:bodyPr anchor="b">
            <a:noAutofit/>
          </a:bodyPr>
          <a:lstStyle>
            <a:lvl1pPr algn="l">
              <a:defRPr sz="4500" b="1" cap="all" baseline="0">
                <a:solidFill>
                  <a:schemeClr val="bg1"/>
                </a:solidFill>
                <a:latin typeface="Calibri" panose="020F0502020204030204" pitchFamily="34" charset="0"/>
                <a:cs typeface="Calibri" panose="020F0502020204030204" pitchFamily="34" charset="0"/>
              </a:defRPr>
            </a:lvl1pPr>
          </a:lstStyle>
          <a:p>
            <a:r>
              <a:rPr lang="en-US"/>
              <a:t>Click to edit Master title style</a:t>
            </a:r>
          </a:p>
        </p:txBody>
      </p:sp>
      <p:sp>
        <p:nvSpPr>
          <p:cNvPr id="8" name="Subtitle 2"/>
          <p:cNvSpPr>
            <a:spLocks noGrp="1"/>
          </p:cNvSpPr>
          <p:nvPr>
            <p:ph type="subTitle" idx="1"/>
          </p:nvPr>
        </p:nvSpPr>
        <p:spPr>
          <a:xfrm>
            <a:off x="7454901" y="3435471"/>
            <a:ext cx="4406900" cy="1655762"/>
          </a:xfrm>
        </p:spPr>
        <p:txBody>
          <a:bodyPr>
            <a:normAutofit/>
          </a:bodyPr>
          <a:lstStyle>
            <a:lvl1pPr marL="647700" indent="-647700" algn="l">
              <a:buNone/>
              <a:defRPr sz="2400" i="1" cap="all" baseline="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10" name="TextBox 9"/>
          <p:cNvSpPr txBox="1"/>
          <p:nvPr userDrawn="1"/>
        </p:nvSpPr>
        <p:spPr>
          <a:xfrm>
            <a:off x="11250285" y="103517"/>
            <a:ext cx="665567" cy="196208"/>
          </a:xfrm>
          <a:prstGeom prst="rect">
            <a:avLst/>
          </a:prstGeom>
          <a:noFill/>
        </p:spPr>
        <p:txBody>
          <a:bodyPr wrap="none" rtlCol="0">
            <a:spAutoFit/>
          </a:bodyPr>
          <a:lstStyle/>
          <a:p>
            <a:r>
              <a:rPr lang="en-US" sz="675">
                <a:solidFill>
                  <a:srgbClr val="53CEFF"/>
                </a:solidFill>
              </a:rPr>
              <a:t>Showeet.com</a:t>
            </a:r>
          </a:p>
        </p:txBody>
      </p:sp>
    </p:spTree>
    <p:extLst>
      <p:ext uri="{BB962C8B-B14F-4D97-AF65-F5344CB8AC3E}">
        <p14:creationId xmlns:p14="http://schemas.microsoft.com/office/powerpoint/2010/main" val="20758106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VER - RED #2">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rcRect l="12500" r="12500"/>
          <a:stretch>
            <a:fillRect/>
          </a:stretch>
        </p:blipFill>
        <p:spPr>
          <a:xfrm>
            <a:off x="2" y="0"/>
            <a:ext cx="12192001" cy="6858000"/>
          </a:xfrm>
          <a:custGeom>
            <a:avLst/>
            <a:gdLst>
              <a:gd name="connsiteX0" fmla="*/ 0 w 9144001"/>
              <a:gd name="connsiteY0" fmla="*/ 0 h 6858000"/>
              <a:gd name="connsiteX1" fmla="*/ 9144001 w 9144001"/>
              <a:gd name="connsiteY1" fmla="*/ 0 h 6858000"/>
              <a:gd name="connsiteX2" fmla="*/ 9144001 w 9144001"/>
              <a:gd name="connsiteY2" fmla="*/ 6858000 h 6858000"/>
              <a:gd name="connsiteX3" fmla="*/ 0 w 914400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144001" h="6858000">
                <a:moveTo>
                  <a:pt x="0" y="0"/>
                </a:moveTo>
                <a:lnTo>
                  <a:pt x="9144001" y="0"/>
                </a:lnTo>
                <a:lnTo>
                  <a:pt x="9144001" y="6858000"/>
                </a:lnTo>
                <a:lnTo>
                  <a:pt x="0" y="6858000"/>
                </a:lnTo>
                <a:close/>
              </a:path>
            </a:pathLst>
          </a:custGeom>
        </p:spPr>
      </p:pic>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a:t>Your Footer Here - Designed by Showeet.com</a:t>
            </a:r>
          </a:p>
        </p:txBody>
      </p:sp>
      <p:sp>
        <p:nvSpPr>
          <p:cNvPr id="6" name="Slide Number Placeholder 5"/>
          <p:cNvSpPr>
            <a:spLocks noGrp="1"/>
          </p:cNvSpPr>
          <p:nvPr>
            <p:ph type="sldNum" sz="quarter" idx="12"/>
          </p:nvPr>
        </p:nvSpPr>
        <p:spPr/>
        <p:txBody>
          <a:bodyPr/>
          <a:lstStyle/>
          <a:p>
            <a:fld id="{C2433BFB-D198-487E-9BB7-3E6A9917FBDC}" type="slidenum">
              <a:rPr lang="en-US" smtClean="0"/>
              <a:t>‹#›</a:t>
            </a:fld>
            <a:endParaRPr lang="en-US"/>
          </a:p>
        </p:txBody>
      </p:sp>
      <p:sp>
        <p:nvSpPr>
          <p:cNvPr id="7" name="Title 1"/>
          <p:cNvSpPr>
            <a:spLocks noGrp="1"/>
          </p:cNvSpPr>
          <p:nvPr>
            <p:ph type="ctrTitle"/>
          </p:nvPr>
        </p:nvSpPr>
        <p:spPr>
          <a:xfrm>
            <a:off x="330200" y="788988"/>
            <a:ext cx="11531600" cy="2387600"/>
          </a:xfrm>
        </p:spPr>
        <p:txBody>
          <a:bodyPr anchor="b">
            <a:noAutofit/>
          </a:bodyPr>
          <a:lstStyle>
            <a:lvl1pPr algn="l">
              <a:defRPr sz="4500" b="1" cap="all" baseline="0">
                <a:solidFill>
                  <a:schemeClr val="bg1"/>
                </a:solidFill>
                <a:latin typeface="Calibri" panose="020F0502020204030204" pitchFamily="34" charset="0"/>
                <a:cs typeface="Calibri" panose="020F0502020204030204" pitchFamily="34" charset="0"/>
              </a:defRPr>
            </a:lvl1pPr>
          </a:lstStyle>
          <a:p>
            <a:r>
              <a:rPr lang="en-US"/>
              <a:t>Click to edit Master title style</a:t>
            </a:r>
          </a:p>
        </p:txBody>
      </p:sp>
      <p:sp>
        <p:nvSpPr>
          <p:cNvPr id="8" name="Subtitle 2"/>
          <p:cNvSpPr>
            <a:spLocks noGrp="1"/>
          </p:cNvSpPr>
          <p:nvPr>
            <p:ph type="subTitle" idx="1"/>
          </p:nvPr>
        </p:nvSpPr>
        <p:spPr>
          <a:xfrm>
            <a:off x="7454901" y="3435471"/>
            <a:ext cx="4406900" cy="1655762"/>
          </a:xfrm>
        </p:spPr>
        <p:txBody>
          <a:bodyPr>
            <a:normAutofit/>
          </a:bodyPr>
          <a:lstStyle>
            <a:lvl1pPr marL="647700" indent="-647700" algn="l">
              <a:buNone/>
              <a:defRPr sz="2400" i="1" cap="all" baseline="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9" name="TextBox 8"/>
          <p:cNvSpPr txBox="1"/>
          <p:nvPr userDrawn="1"/>
        </p:nvSpPr>
        <p:spPr>
          <a:xfrm>
            <a:off x="11250285" y="103517"/>
            <a:ext cx="665567" cy="196208"/>
          </a:xfrm>
          <a:prstGeom prst="rect">
            <a:avLst/>
          </a:prstGeom>
          <a:noFill/>
        </p:spPr>
        <p:txBody>
          <a:bodyPr wrap="none" rtlCol="0">
            <a:spAutoFit/>
          </a:bodyPr>
          <a:lstStyle/>
          <a:p>
            <a:r>
              <a:rPr lang="en-US" sz="675">
                <a:solidFill>
                  <a:srgbClr val="FD6729"/>
                </a:solidFill>
              </a:rPr>
              <a:t>Showeet.com</a:t>
            </a:r>
          </a:p>
        </p:txBody>
      </p:sp>
    </p:spTree>
    <p:extLst>
      <p:ext uri="{BB962C8B-B14F-4D97-AF65-F5344CB8AC3E}">
        <p14:creationId xmlns:p14="http://schemas.microsoft.com/office/powerpoint/2010/main" val="309921759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VER - RED #3">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rcRect l="12500" r="12500"/>
          <a:stretch>
            <a:fillRect/>
          </a:stretch>
        </p:blipFill>
        <p:spPr>
          <a:xfrm>
            <a:off x="2" y="0"/>
            <a:ext cx="12192001" cy="6858000"/>
          </a:xfrm>
          <a:custGeom>
            <a:avLst/>
            <a:gdLst>
              <a:gd name="connsiteX0" fmla="*/ 0 w 9144001"/>
              <a:gd name="connsiteY0" fmla="*/ 0 h 6858000"/>
              <a:gd name="connsiteX1" fmla="*/ 9144001 w 9144001"/>
              <a:gd name="connsiteY1" fmla="*/ 0 h 6858000"/>
              <a:gd name="connsiteX2" fmla="*/ 9144001 w 9144001"/>
              <a:gd name="connsiteY2" fmla="*/ 6858000 h 6858000"/>
              <a:gd name="connsiteX3" fmla="*/ 0 w 914400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144001" h="6858000">
                <a:moveTo>
                  <a:pt x="0" y="0"/>
                </a:moveTo>
                <a:lnTo>
                  <a:pt x="9144001" y="0"/>
                </a:lnTo>
                <a:lnTo>
                  <a:pt x="9144001" y="6858000"/>
                </a:lnTo>
                <a:lnTo>
                  <a:pt x="0" y="6858000"/>
                </a:lnTo>
                <a:close/>
              </a:path>
            </a:pathLst>
          </a:custGeom>
        </p:spPr>
      </p:pic>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a:t>Your Footer Here - Designed by Showeet.com</a:t>
            </a:r>
          </a:p>
        </p:txBody>
      </p:sp>
      <p:sp>
        <p:nvSpPr>
          <p:cNvPr id="6" name="Slide Number Placeholder 5"/>
          <p:cNvSpPr>
            <a:spLocks noGrp="1"/>
          </p:cNvSpPr>
          <p:nvPr>
            <p:ph type="sldNum" sz="quarter" idx="12"/>
          </p:nvPr>
        </p:nvSpPr>
        <p:spPr/>
        <p:txBody>
          <a:bodyPr/>
          <a:lstStyle/>
          <a:p>
            <a:fld id="{C2433BFB-D198-487E-9BB7-3E6A9917FBDC}" type="slidenum">
              <a:rPr lang="en-US" smtClean="0"/>
              <a:t>‹#›</a:t>
            </a:fld>
            <a:endParaRPr lang="en-US"/>
          </a:p>
        </p:txBody>
      </p:sp>
      <p:sp>
        <p:nvSpPr>
          <p:cNvPr id="7" name="Title 1"/>
          <p:cNvSpPr>
            <a:spLocks noGrp="1"/>
          </p:cNvSpPr>
          <p:nvPr>
            <p:ph type="ctrTitle"/>
          </p:nvPr>
        </p:nvSpPr>
        <p:spPr>
          <a:xfrm>
            <a:off x="330200" y="788988"/>
            <a:ext cx="11531600" cy="2387600"/>
          </a:xfrm>
        </p:spPr>
        <p:txBody>
          <a:bodyPr anchor="b">
            <a:noAutofit/>
          </a:bodyPr>
          <a:lstStyle>
            <a:lvl1pPr algn="l">
              <a:defRPr sz="4500" b="1" cap="all" baseline="0">
                <a:latin typeface="Calibri" panose="020F0502020204030204" pitchFamily="34" charset="0"/>
                <a:cs typeface="Calibri" panose="020F0502020204030204" pitchFamily="34" charset="0"/>
              </a:defRPr>
            </a:lvl1pPr>
          </a:lstStyle>
          <a:p>
            <a:r>
              <a:rPr lang="en-US"/>
              <a:t>Click to edit Master title style</a:t>
            </a:r>
          </a:p>
        </p:txBody>
      </p:sp>
      <p:sp>
        <p:nvSpPr>
          <p:cNvPr id="8" name="Subtitle 2"/>
          <p:cNvSpPr>
            <a:spLocks noGrp="1"/>
          </p:cNvSpPr>
          <p:nvPr>
            <p:ph type="subTitle" idx="1"/>
          </p:nvPr>
        </p:nvSpPr>
        <p:spPr>
          <a:xfrm>
            <a:off x="7454901" y="3435471"/>
            <a:ext cx="4406900" cy="1655762"/>
          </a:xfrm>
        </p:spPr>
        <p:txBody>
          <a:bodyPr>
            <a:normAutofit/>
          </a:bodyPr>
          <a:lstStyle>
            <a:lvl1pPr marL="647700" indent="-647700" algn="l">
              <a:buNone/>
              <a:defRPr sz="2400" i="1" cap="all" baseline="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9" name="TextBox 8"/>
          <p:cNvSpPr txBox="1"/>
          <p:nvPr userDrawn="1"/>
        </p:nvSpPr>
        <p:spPr>
          <a:xfrm>
            <a:off x="11250285" y="103517"/>
            <a:ext cx="665567" cy="196208"/>
          </a:xfrm>
          <a:prstGeom prst="rect">
            <a:avLst/>
          </a:prstGeom>
          <a:noFill/>
        </p:spPr>
        <p:txBody>
          <a:bodyPr wrap="none" rtlCol="0">
            <a:spAutoFit/>
          </a:bodyPr>
          <a:lstStyle/>
          <a:p>
            <a:r>
              <a:rPr lang="en-US" sz="675">
                <a:solidFill>
                  <a:srgbClr val="FD6729"/>
                </a:solidFill>
              </a:rPr>
              <a:t>Showeet.com</a:t>
            </a:r>
          </a:p>
        </p:txBody>
      </p:sp>
    </p:spTree>
    <p:extLst>
      <p:ext uri="{BB962C8B-B14F-4D97-AF65-F5344CB8AC3E}">
        <p14:creationId xmlns:p14="http://schemas.microsoft.com/office/powerpoint/2010/main" val="20822533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Header - RED #1">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rcRect l="12500" r="12500"/>
          <a:stretch>
            <a:fillRect/>
          </a:stretch>
        </p:blipFill>
        <p:spPr>
          <a:xfrm>
            <a:off x="2" y="0"/>
            <a:ext cx="12192001" cy="6858000"/>
          </a:xfrm>
          <a:custGeom>
            <a:avLst/>
            <a:gdLst>
              <a:gd name="connsiteX0" fmla="*/ 0 w 9144001"/>
              <a:gd name="connsiteY0" fmla="*/ 0 h 6858000"/>
              <a:gd name="connsiteX1" fmla="*/ 9144001 w 9144001"/>
              <a:gd name="connsiteY1" fmla="*/ 0 h 6858000"/>
              <a:gd name="connsiteX2" fmla="*/ 9144001 w 9144001"/>
              <a:gd name="connsiteY2" fmla="*/ 6858000 h 6858000"/>
              <a:gd name="connsiteX3" fmla="*/ 0 w 914400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144001" h="6858000">
                <a:moveTo>
                  <a:pt x="0" y="0"/>
                </a:moveTo>
                <a:lnTo>
                  <a:pt x="9144001" y="0"/>
                </a:lnTo>
                <a:lnTo>
                  <a:pt x="9144001" y="6858000"/>
                </a:lnTo>
                <a:lnTo>
                  <a:pt x="0" y="6858000"/>
                </a:lnTo>
                <a:close/>
              </a:path>
            </a:pathLst>
          </a:custGeom>
        </p:spPr>
      </p:pic>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a:t>Your Footer Here - Designed by Showeet.com</a:t>
            </a:r>
          </a:p>
        </p:txBody>
      </p:sp>
      <p:sp>
        <p:nvSpPr>
          <p:cNvPr id="6" name="Slide Number Placeholder 5"/>
          <p:cNvSpPr>
            <a:spLocks noGrp="1"/>
          </p:cNvSpPr>
          <p:nvPr>
            <p:ph type="sldNum" sz="quarter" idx="12"/>
          </p:nvPr>
        </p:nvSpPr>
        <p:spPr/>
        <p:txBody>
          <a:bodyPr/>
          <a:lstStyle/>
          <a:p>
            <a:fld id="{C2433BFB-D198-487E-9BB7-3E6A9917FBDC}" type="slidenum">
              <a:rPr lang="en-US" smtClean="0"/>
              <a:t>‹#›</a:t>
            </a:fld>
            <a:endParaRPr lang="en-US"/>
          </a:p>
        </p:txBody>
      </p:sp>
      <p:sp>
        <p:nvSpPr>
          <p:cNvPr id="7" name="Title 1"/>
          <p:cNvSpPr>
            <a:spLocks noGrp="1"/>
          </p:cNvSpPr>
          <p:nvPr>
            <p:ph type="title"/>
          </p:nvPr>
        </p:nvSpPr>
        <p:spPr>
          <a:xfrm>
            <a:off x="4038600" y="1709741"/>
            <a:ext cx="7308851" cy="2852737"/>
          </a:xfrm>
        </p:spPr>
        <p:txBody>
          <a:bodyPr anchor="b"/>
          <a:lstStyle>
            <a:lvl1pPr algn="ctr">
              <a:defRPr sz="4500"/>
            </a:lvl1pPr>
          </a:lstStyle>
          <a:p>
            <a:r>
              <a:rPr lang="en-US"/>
              <a:t>Click to edit Master title style</a:t>
            </a:r>
          </a:p>
        </p:txBody>
      </p:sp>
      <p:sp>
        <p:nvSpPr>
          <p:cNvPr id="8" name="Text Placeholder 2"/>
          <p:cNvSpPr>
            <a:spLocks noGrp="1"/>
          </p:cNvSpPr>
          <p:nvPr>
            <p:ph type="body" idx="1"/>
          </p:nvPr>
        </p:nvSpPr>
        <p:spPr>
          <a:xfrm>
            <a:off x="4038600" y="4589466"/>
            <a:ext cx="7308851" cy="1500187"/>
          </a:xfrm>
        </p:spPr>
        <p:txBody>
          <a:bodyPr/>
          <a:lstStyle>
            <a:lvl1pPr marL="0" indent="0" algn="ctr">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410840607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Header - RED #2">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rcRect l="12500" r="12500"/>
          <a:stretch>
            <a:fillRect/>
          </a:stretch>
        </p:blipFill>
        <p:spPr>
          <a:xfrm>
            <a:off x="2" y="0"/>
            <a:ext cx="12192001" cy="6858000"/>
          </a:xfrm>
          <a:custGeom>
            <a:avLst/>
            <a:gdLst>
              <a:gd name="connsiteX0" fmla="*/ 0 w 9144001"/>
              <a:gd name="connsiteY0" fmla="*/ 0 h 6858000"/>
              <a:gd name="connsiteX1" fmla="*/ 9144001 w 9144001"/>
              <a:gd name="connsiteY1" fmla="*/ 0 h 6858000"/>
              <a:gd name="connsiteX2" fmla="*/ 9144001 w 9144001"/>
              <a:gd name="connsiteY2" fmla="*/ 6858000 h 6858000"/>
              <a:gd name="connsiteX3" fmla="*/ 0 w 914400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144001" h="6858000">
                <a:moveTo>
                  <a:pt x="0" y="0"/>
                </a:moveTo>
                <a:lnTo>
                  <a:pt x="9144001" y="0"/>
                </a:lnTo>
                <a:lnTo>
                  <a:pt x="9144001" y="6858000"/>
                </a:lnTo>
                <a:lnTo>
                  <a:pt x="0" y="6858000"/>
                </a:lnTo>
                <a:close/>
              </a:path>
            </a:pathLst>
          </a:custGeom>
        </p:spPr>
      </p:pic>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a:t>Your Footer Here - Designed by Showeet.com</a:t>
            </a:r>
          </a:p>
        </p:txBody>
      </p:sp>
      <p:sp>
        <p:nvSpPr>
          <p:cNvPr id="6" name="Slide Number Placeholder 5"/>
          <p:cNvSpPr>
            <a:spLocks noGrp="1"/>
          </p:cNvSpPr>
          <p:nvPr>
            <p:ph type="sldNum" sz="quarter" idx="12"/>
          </p:nvPr>
        </p:nvSpPr>
        <p:spPr/>
        <p:txBody>
          <a:bodyPr/>
          <a:lstStyle/>
          <a:p>
            <a:fld id="{C2433BFB-D198-487E-9BB7-3E6A9917FBDC}" type="slidenum">
              <a:rPr lang="en-US" smtClean="0"/>
              <a:t>‹#›</a:t>
            </a:fld>
            <a:endParaRPr lang="en-US"/>
          </a:p>
        </p:txBody>
      </p:sp>
      <p:sp>
        <p:nvSpPr>
          <p:cNvPr id="7" name="Title 1"/>
          <p:cNvSpPr>
            <a:spLocks noGrp="1"/>
          </p:cNvSpPr>
          <p:nvPr>
            <p:ph type="title"/>
          </p:nvPr>
        </p:nvSpPr>
        <p:spPr>
          <a:xfrm>
            <a:off x="5524501" y="1709741"/>
            <a:ext cx="5822951" cy="2852737"/>
          </a:xfrm>
        </p:spPr>
        <p:txBody>
          <a:bodyPr anchor="b"/>
          <a:lstStyle>
            <a:lvl1pPr algn="ctr">
              <a:defRPr sz="4500"/>
            </a:lvl1pPr>
          </a:lstStyle>
          <a:p>
            <a:r>
              <a:rPr lang="en-US"/>
              <a:t>Click to edit Master title style</a:t>
            </a:r>
          </a:p>
        </p:txBody>
      </p:sp>
      <p:sp>
        <p:nvSpPr>
          <p:cNvPr id="8" name="Text Placeholder 2"/>
          <p:cNvSpPr>
            <a:spLocks noGrp="1"/>
          </p:cNvSpPr>
          <p:nvPr>
            <p:ph type="body" idx="1"/>
          </p:nvPr>
        </p:nvSpPr>
        <p:spPr>
          <a:xfrm>
            <a:off x="5524501" y="4589466"/>
            <a:ext cx="5822951" cy="1500187"/>
          </a:xfrm>
        </p:spPr>
        <p:txBody>
          <a:bodyPr/>
          <a:lstStyle>
            <a:lvl1pPr marL="0" indent="0" algn="ctr">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145520698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Content - RED">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rcRect l="12500" r="12500"/>
          <a:stretch>
            <a:fillRect/>
          </a:stretch>
        </p:blipFill>
        <p:spPr>
          <a:xfrm>
            <a:off x="2" y="0"/>
            <a:ext cx="12192001" cy="6858000"/>
          </a:xfrm>
          <a:custGeom>
            <a:avLst/>
            <a:gdLst>
              <a:gd name="connsiteX0" fmla="*/ 0 w 9144001"/>
              <a:gd name="connsiteY0" fmla="*/ 0 h 6858000"/>
              <a:gd name="connsiteX1" fmla="*/ 9144001 w 9144001"/>
              <a:gd name="connsiteY1" fmla="*/ 0 h 6858000"/>
              <a:gd name="connsiteX2" fmla="*/ 9144001 w 9144001"/>
              <a:gd name="connsiteY2" fmla="*/ 6858000 h 6858000"/>
              <a:gd name="connsiteX3" fmla="*/ 0 w 914400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144001" h="6858000">
                <a:moveTo>
                  <a:pt x="0" y="0"/>
                </a:moveTo>
                <a:lnTo>
                  <a:pt x="9144001" y="0"/>
                </a:lnTo>
                <a:lnTo>
                  <a:pt x="9144001" y="6858000"/>
                </a:lnTo>
                <a:lnTo>
                  <a:pt x="0" y="6858000"/>
                </a:lnTo>
                <a:close/>
              </a:path>
            </a:pathLst>
          </a:custGeom>
        </p:spPr>
      </p:pic>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a:t>Your Footer Here - Designed by Showeet.com</a:t>
            </a:r>
          </a:p>
        </p:txBody>
      </p:sp>
      <p:sp>
        <p:nvSpPr>
          <p:cNvPr id="6" name="Slide Number Placeholder 5"/>
          <p:cNvSpPr>
            <a:spLocks noGrp="1"/>
          </p:cNvSpPr>
          <p:nvPr>
            <p:ph type="sldNum" sz="quarter" idx="12"/>
          </p:nvPr>
        </p:nvSpPr>
        <p:spPr/>
        <p:txBody>
          <a:bodyPr/>
          <a:lstStyle/>
          <a:p>
            <a:fld id="{C2433BFB-D198-487E-9BB7-3E6A9917FBDC}" type="slidenum">
              <a:rPr lang="en-US" smtClean="0"/>
              <a:t>‹#›</a:t>
            </a:fld>
            <a:endParaRPr lang="en-US"/>
          </a:p>
        </p:txBody>
      </p:sp>
      <p:sp>
        <p:nvSpPr>
          <p:cNvPr id="7" name="Title 1"/>
          <p:cNvSpPr>
            <a:spLocks noGrp="1"/>
          </p:cNvSpPr>
          <p:nvPr>
            <p:ph type="title"/>
          </p:nvPr>
        </p:nvSpPr>
        <p:spPr>
          <a:xfrm>
            <a:off x="4038600" y="365128"/>
            <a:ext cx="7315200" cy="1325563"/>
          </a:xfrm>
        </p:spPr>
        <p:txBody>
          <a:bodyPr anchor="ctr"/>
          <a:lstStyle/>
          <a:p>
            <a:r>
              <a:rPr lang="en-US"/>
              <a:t>Click to edit Master title style</a:t>
            </a:r>
          </a:p>
        </p:txBody>
      </p:sp>
      <p:sp>
        <p:nvSpPr>
          <p:cNvPr id="8" name="Content Placeholder 2"/>
          <p:cNvSpPr>
            <a:spLocks noGrp="1"/>
          </p:cNvSpPr>
          <p:nvPr>
            <p:ph idx="1"/>
          </p:nvPr>
        </p:nvSpPr>
        <p:spPr>
          <a:xfrm>
            <a:off x="4038600" y="1825625"/>
            <a:ext cx="7315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876785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a:t>Your Footer Here - Designed by Showeet.com</a:t>
            </a:r>
          </a:p>
        </p:txBody>
      </p:sp>
      <p:sp>
        <p:nvSpPr>
          <p:cNvPr id="6" name="Slide Number Placeholder 5"/>
          <p:cNvSpPr>
            <a:spLocks noGrp="1"/>
          </p:cNvSpPr>
          <p:nvPr>
            <p:ph type="sldNum" sz="quarter" idx="12"/>
          </p:nvPr>
        </p:nvSpPr>
        <p:spPr/>
        <p:txBody>
          <a:bodyPr/>
          <a:lstStyle/>
          <a:p>
            <a:fld id="{C2433BFB-D198-487E-9BB7-3E6A9917FBDC}" type="slidenum">
              <a:rPr lang="en-US" smtClean="0"/>
              <a:t>‹#›</a:t>
            </a:fld>
            <a:endParaRPr lang="en-US"/>
          </a:p>
        </p:txBody>
      </p:sp>
    </p:spTree>
    <p:extLst>
      <p:ext uri="{BB962C8B-B14F-4D97-AF65-F5344CB8AC3E}">
        <p14:creationId xmlns:p14="http://schemas.microsoft.com/office/powerpoint/2010/main" val="262973604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a:t>Your Footer Here - Designed by Showeet.com</a:t>
            </a:r>
          </a:p>
        </p:txBody>
      </p:sp>
      <p:sp>
        <p:nvSpPr>
          <p:cNvPr id="6" name="Slide Number Placeholder 5"/>
          <p:cNvSpPr>
            <a:spLocks noGrp="1"/>
          </p:cNvSpPr>
          <p:nvPr>
            <p:ph type="sldNum" sz="quarter" idx="12"/>
          </p:nvPr>
        </p:nvSpPr>
        <p:spPr/>
        <p:txBody>
          <a:bodyPr/>
          <a:lstStyle/>
          <a:p>
            <a:fld id="{C2433BFB-D198-487E-9BB7-3E6A9917FBDC}" type="slidenum">
              <a:rPr lang="en-US" smtClean="0"/>
              <a:t>‹#›</a:t>
            </a:fld>
            <a:endParaRPr lang="en-US"/>
          </a:p>
        </p:txBody>
      </p:sp>
    </p:spTree>
    <p:extLst>
      <p:ext uri="{BB962C8B-B14F-4D97-AF65-F5344CB8AC3E}">
        <p14:creationId xmlns:p14="http://schemas.microsoft.com/office/powerpoint/2010/main" val="128490022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r>
              <a:rPr lang="en-US"/>
              <a:t>Your Date Here</a:t>
            </a:r>
          </a:p>
        </p:txBody>
      </p:sp>
      <p:sp>
        <p:nvSpPr>
          <p:cNvPr id="6" name="Footer Placeholder 5"/>
          <p:cNvSpPr>
            <a:spLocks noGrp="1"/>
          </p:cNvSpPr>
          <p:nvPr>
            <p:ph type="ftr" sz="quarter" idx="11"/>
          </p:nvPr>
        </p:nvSpPr>
        <p:spPr/>
        <p:txBody>
          <a:bodyPr/>
          <a:lstStyle/>
          <a:p>
            <a:r>
              <a:rPr lang="en-US"/>
              <a:t>Your Footer Here - Designed by Showeet.com</a:t>
            </a:r>
          </a:p>
        </p:txBody>
      </p:sp>
      <p:sp>
        <p:nvSpPr>
          <p:cNvPr id="7" name="Slide Number Placeholder 6"/>
          <p:cNvSpPr>
            <a:spLocks noGrp="1"/>
          </p:cNvSpPr>
          <p:nvPr>
            <p:ph type="sldNum" sz="quarter" idx="12"/>
          </p:nvPr>
        </p:nvSpPr>
        <p:spPr/>
        <p:txBody>
          <a:bodyPr/>
          <a:lstStyle/>
          <a:p>
            <a:fld id="{C2433BFB-D198-487E-9BB7-3E6A9917FBDC}" type="slidenum">
              <a:rPr lang="en-US" smtClean="0"/>
              <a:t>‹#›</a:t>
            </a:fld>
            <a:endParaRPr lang="en-US"/>
          </a:p>
        </p:txBody>
      </p:sp>
    </p:spTree>
    <p:extLst>
      <p:ext uri="{BB962C8B-B14F-4D97-AF65-F5344CB8AC3E}">
        <p14:creationId xmlns:p14="http://schemas.microsoft.com/office/powerpoint/2010/main" val="428926402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8"/>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9"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a:t>Your Date Here</a:t>
            </a:r>
          </a:p>
        </p:txBody>
      </p:sp>
      <p:sp>
        <p:nvSpPr>
          <p:cNvPr id="8" name="Footer Placeholder 7"/>
          <p:cNvSpPr>
            <a:spLocks noGrp="1"/>
          </p:cNvSpPr>
          <p:nvPr>
            <p:ph type="ftr" sz="quarter" idx="11"/>
          </p:nvPr>
        </p:nvSpPr>
        <p:spPr/>
        <p:txBody>
          <a:bodyPr/>
          <a:lstStyle/>
          <a:p>
            <a:r>
              <a:rPr lang="en-US"/>
              <a:t>Your Footer Here - Designed by Showeet.com</a:t>
            </a:r>
          </a:p>
        </p:txBody>
      </p:sp>
      <p:sp>
        <p:nvSpPr>
          <p:cNvPr id="9" name="Slide Number Placeholder 8"/>
          <p:cNvSpPr>
            <a:spLocks noGrp="1"/>
          </p:cNvSpPr>
          <p:nvPr>
            <p:ph type="sldNum" sz="quarter" idx="12"/>
          </p:nvPr>
        </p:nvSpPr>
        <p:spPr/>
        <p:txBody>
          <a:bodyPr/>
          <a:lstStyle/>
          <a:p>
            <a:fld id="{C2433BFB-D198-487E-9BB7-3E6A9917FBDC}" type="slidenum">
              <a:rPr lang="en-US" smtClean="0"/>
              <a:t>‹#›</a:t>
            </a:fld>
            <a:endParaRPr lang="en-US"/>
          </a:p>
        </p:txBody>
      </p:sp>
    </p:spTree>
    <p:extLst>
      <p:ext uri="{BB962C8B-B14F-4D97-AF65-F5344CB8AC3E}">
        <p14:creationId xmlns:p14="http://schemas.microsoft.com/office/powerpoint/2010/main" val="270125562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r>
              <a:rPr lang="en-US"/>
              <a:t>Your Date Here</a:t>
            </a:r>
          </a:p>
        </p:txBody>
      </p:sp>
      <p:sp>
        <p:nvSpPr>
          <p:cNvPr id="4" name="Footer Placeholder 3"/>
          <p:cNvSpPr>
            <a:spLocks noGrp="1"/>
          </p:cNvSpPr>
          <p:nvPr>
            <p:ph type="ftr" sz="quarter" idx="11"/>
          </p:nvPr>
        </p:nvSpPr>
        <p:spPr/>
        <p:txBody>
          <a:bodyPr/>
          <a:lstStyle/>
          <a:p>
            <a:r>
              <a:rPr lang="en-US"/>
              <a:t>Your Footer Here - Designed by Showeet.com</a:t>
            </a:r>
          </a:p>
        </p:txBody>
      </p:sp>
      <p:sp>
        <p:nvSpPr>
          <p:cNvPr id="5" name="Slide Number Placeholder 4"/>
          <p:cNvSpPr>
            <a:spLocks noGrp="1"/>
          </p:cNvSpPr>
          <p:nvPr>
            <p:ph type="sldNum" sz="quarter" idx="12"/>
          </p:nvPr>
        </p:nvSpPr>
        <p:spPr/>
        <p:txBody>
          <a:bodyPr/>
          <a:lstStyle/>
          <a:p>
            <a:fld id="{C2433BFB-D198-487E-9BB7-3E6A9917FBDC}" type="slidenum">
              <a:rPr lang="en-US" smtClean="0"/>
              <a:t>‹#›</a:t>
            </a:fld>
            <a:endParaRPr lang="en-US"/>
          </a:p>
        </p:txBody>
      </p:sp>
    </p:spTree>
    <p:extLst>
      <p:ext uri="{BB962C8B-B14F-4D97-AF65-F5344CB8AC3E}">
        <p14:creationId xmlns:p14="http://schemas.microsoft.com/office/powerpoint/2010/main" val="2733642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VER - BLUE #3">
    <p:spTree>
      <p:nvGrpSpPr>
        <p:cNvPr id="1" name=""/>
        <p:cNvGrpSpPr/>
        <p:nvPr/>
      </p:nvGrpSpPr>
      <p:grpSpPr>
        <a:xfrm>
          <a:off x="0" y="0"/>
          <a:ext cx="0" cy="0"/>
          <a:chOff x="0" y="0"/>
          <a:chExt cx="0" cy="0"/>
        </a:xfrm>
      </p:grpSpPr>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rcRect l="12500" r="12500"/>
          <a:stretch>
            <a:fillRect/>
          </a:stretch>
        </p:blipFill>
        <p:spPr>
          <a:xfrm>
            <a:off x="2" y="0"/>
            <a:ext cx="12192001" cy="6858000"/>
          </a:xfrm>
          <a:custGeom>
            <a:avLst/>
            <a:gdLst>
              <a:gd name="connsiteX0" fmla="*/ 0 w 9144001"/>
              <a:gd name="connsiteY0" fmla="*/ 0 h 6858000"/>
              <a:gd name="connsiteX1" fmla="*/ 9144001 w 9144001"/>
              <a:gd name="connsiteY1" fmla="*/ 0 h 6858000"/>
              <a:gd name="connsiteX2" fmla="*/ 9144001 w 9144001"/>
              <a:gd name="connsiteY2" fmla="*/ 6858000 h 6858000"/>
              <a:gd name="connsiteX3" fmla="*/ 0 w 914400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144001" h="6858000">
                <a:moveTo>
                  <a:pt x="0" y="0"/>
                </a:moveTo>
                <a:lnTo>
                  <a:pt x="9144001" y="0"/>
                </a:lnTo>
                <a:lnTo>
                  <a:pt x="9144001" y="6858000"/>
                </a:lnTo>
                <a:lnTo>
                  <a:pt x="0" y="6858000"/>
                </a:lnTo>
                <a:close/>
              </a:path>
            </a:pathLst>
          </a:custGeom>
        </p:spPr>
      </p:pic>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a:t>Your Footer Here - Designed by Showeet.com</a:t>
            </a:r>
          </a:p>
        </p:txBody>
      </p:sp>
      <p:sp>
        <p:nvSpPr>
          <p:cNvPr id="6" name="Slide Number Placeholder 5"/>
          <p:cNvSpPr>
            <a:spLocks noGrp="1"/>
          </p:cNvSpPr>
          <p:nvPr>
            <p:ph type="sldNum" sz="quarter" idx="12"/>
          </p:nvPr>
        </p:nvSpPr>
        <p:spPr/>
        <p:txBody>
          <a:bodyPr/>
          <a:lstStyle/>
          <a:p>
            <a:fld id="{C2433BFB-D198-487E-9BB7-3E6A9917FBDC}" type="slidenum">
              <a:rPr lang="en-US" smtClean="0"/>
              <a:t>‹#›</a:t>
            </a:fld>
            <a:endParaRPr lang="en-US"/>
          </a:p>
        </p:txBody>
      </p:sp>
      <p:sp>
        <p:nvSpPr>
          <p:cNvPr id="7" name="Title 1"/>
          <p:cNvSpPr>
            <a:spLocks noGrp="1"/>
          </p:cNvSpPr>
          <p:nvPr>
            <p:ph type="ctrTitle"/>
          </p:nvPr>
        </p:nvSpPr>
        <p:spPr>
          <a:xfrm>
            <a:off x="330200" y="788988"/>
            <a:ext cx="11531600" cy="2387600"/>
          </a:xfrm>
        </p:spPr>
        <p:txBody>
          <a:bodyPr anchor="b">
            <a:noAutofit/>
          </a:bodyPr>
          <a:lstStyle>
            <a:lvl1pPr algn="l">
              <a:defRPr sz="4500" b="1" cap="all" baseline="0">
                <a:latin typeface="Calibri" panose="020F0502020204030204" pitchFamily="34" charset="0"/>
                <a:cs typeface="Calibri" panose="020F0502020204030204" pitchFamily="34" charset="0"/>
              </a:defRPr>
            </a:lvl1pPr>
          </a:lstStyle>
          <a:p>
            <a:r>
              <a:rPr lang="en-US"/>
              <a:t>Click to edit Master title style</a:t>
            </a:r>
          </a:p>
        </p:txBody>
      </p:sp>
      <p:sp>
        <p:nvSpPr>
          <p:cNvPr id="8" name="Subtitle 2"/>
          <p:cNvSpPr>
            <a:spLocks noGrp="1"/>
          </p:cNvSpPr>
          <p:nvPr>
            <p:ph type="subTitle" idx="1"/>
          </p:nvPr>
        </p:nvSpPr>
        <p:spPr>
          <a:xfrm>
            <a:off x="7454901" y="3435471"/>
            <a:ext cx="4406900" cy="1655762"/>
          </a:xfrm>
        </p:spPr>
        <p:txBody>
          <a:bodyPr>
            <a:normAutofit/>
          </a:bodyPr>
          <a:lstStyle>
            <a:lvl1pPr marL="647700" indent="-647700" algn="l">
              <a:buNone/>
              <a:defRPr sz="2400" i="1" cap="all" baseline="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10" name="TextBox 9"/>
          <p:cNvSpPr txBox="1"/>
          <p:nvPr userDrawn="1"/>
        </p:nvSpPr>
        <p:spPr>
          <a:xfrm>
            <a:off x="11250285" y="103517"/>
            <a:ext cx="665567" cy="196208"/>
          </a:xfrm>
          <a:prstGeom prst="rect">
            <a:avLst/>
          </a:prstGeom>
          <a:noFill/>
        </p:spPr>
        <p:txBody>
          <a:bodyPr wrap="none" rtlCol="0">
            <a:spAutoFit/>
          </a:bodyPr>
          <a:lstStyle/>
          <a:p>
            <a:r>
              <a:rPr lang="en-US" sz="675">
                <a:solidFill>
                  <a:srgbClr val="53CEFF"/>
                </a:solidFill>
              </a:rPr>
              <a:t>Showeet.com</a:t>
            </a:r>
          </a:p>
        </p:txBody>
      </p:sp>
    </p:spTree>
    <p:extLst>
      <p:ext uri="{BB962C8B-B14F-4D97-AF65-F5344CB8AC3E}">
        <p14:creationId xmlns:p14="http://schemas.microsoft.com/office/powerpoint/2010/main" val="370242057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Your Date Here</a:t>
            </a:r>
          </a:p>
        </p:txBody>
      </p:sp>
      <p:sp>
        <p:nvSpPr>
          <p:cNvPr id="3" name="Footer Placeholder 2"/>
          <p:cNvSpPr>
            <a:spLocks noGrp="1"/>
          </p:cNvSpPr>
          <p:nvPr>
            <p:ph type="ftr" sz="quarter" idx="11"/>
          </p:nvPr>
        </p:nvSpPr>
        <p:spPr/>
        <p:txBody>
          <a:bodyPr/>
          <a:lstStyle/>
          <a:p>
            <a:r>
              <a:rPr lang="en-US"/>
              <a:t>Your Footer Here - Designed by Showeet.com</a:t>
            </a:r>
          </a:p>
        </p:txBody>
      </p:sp>
      <p:sp>
        <p:nvSpPr>
          <p:cNvPr id="4" name="Slide Number Placeholder 3"/>
          <p:cNvSpPr>
            <a:spLocks noGrp="1"/>
          </p:cNvSpPr>
          <p:nvPr>
            <p:ph type="sldNum" sz="quarter" idx="12"/>
          </p:nvPr>
        </p:nvSpPr>
        <p:spPr/>
        <p:txBody>
          <a:bodyPr/>
          <a:lstStyle/>
          <a:p>
            <a:fld id="{C2433BFB-D198-487E-9BB7-3E6A9917FBDC}" type="slidenum">
              <a:rPr lang="en-US" smtClean="0"/>
              <a:t>‹#›</a:t>
            </a:fld>
            <a:endParaRPr lang="en-US"/>
          </a:p>
        </p:txBody>
      </p:sp>
    </p:spTree>
    <p:extLst>
      <p:ext uri="{BB962C8B-B14F-4D97-AF65-F5344CB8AC3E}">
        <p14:creationId xmlns:p14="http://schemas.microsoft.com/office/powerpoint/2010/main" val="40698706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90" y="457200"/>
            <a:ext cx="3932237"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5183188" y="987428"/>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90"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r>
              <a:rPr lang="en-US"/>
              <a:t>Your Date Here</a:t>
            </a:r>
          </a:p>
        </p:txBody>
      </p:sp>
      <p:sp>
        <p:nvSpPr>
          <p:cNvPr id="6" name="Footer Placeholder 5"/>
          <p:cNvSpPr>
            <a:spLocks noGrp="1"/>
          </p:cNvSpPr>
          <p:nvPr>
            <p:ph type="ftr" sz="quarter" idx="11"/>
          </p:nvPr>
        </p:nvSpPr>
        <p:spPr/>
        <p:txBody>
          <a:bodyPr/>
          <a:lstStyle/>
          <a:p>
            <a:r>
              <a:rPr lang="en-US"/>
              <a:t>Your Footer Here - Designed by Showeet.com</a:t>
            </a:r>
          </a:p>
        </p:txBody>
      </p:sp>
      <p:sp>
        <p:nvSpPr>
          <p:cNvPr id="7" name="Slide Number Placeholder 6"/>
          <p:cNvSpPr>
            <a:spLocks noGrp="1"/>
          </p:cNvSpPr>
          <p:nvPr>
            <p:ph type="sldNum" sz="quarter" idx="12"/>
          </p:nvPr>
        </p:nvSpPr>
        <p:spPr/>
        <p:txBody>
          <a:bodyPr/>
          <a:lstStyle/>
          <a:p>
            <a:fld id="{C2433BFB-D198-487E-9BB7-3E6A9917FBDC}" type="slidenum">
              <a:rPr lang="en-US" smtClean="0"/>
              <a:t>‹#›</a:t>
            </a:fld>
            <a:endParaRPr lang="en-US"/>
          </a:p>
        </p:txBody>
      </p:sp>
    </p:spTree>
    <p:extLst>
      <p:ext uri="{BB962C8B-B14F-4D97-AF65-F5344CB8AC3E}">
        <p14:creationId xmlns:p14="http://schemas.microsoft.com/office/powerpoint/2010/main" val="117965208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90" y="457200"/>
            <a:ext cx="3932237"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5183188" y="987428"/>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839790"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r>
              <a:rPr lang="en-US"/>
              <a:t>Your Date Here</a:t>
            </a:r>
          </a:p>
        </p:txBody>
      </p:sp>
      <p:sp>
        <p:nvSpPr>
          <p:cNvPr id="6" name="Footer Placeholder 5"/>
          <p:cNvSpPr>
            <a:spLocks noGrp="1"/>
          </p:cNvSpPr>
          <p:nvPr>
            <p:ph type="ftr" sz="quarter" idx="11"/>
          </p:nvPr>
        </p:nvSpPr>
        <p:spPr/>
        <p:txBody>
          <a:bodyPr/>
          <a:lstStyle/>
          <a:p>
            <a:r>
              <a:rPr lang="en-US"/>
              <a:t>Your Footer Here - Designed by Showeet.com</a:t>
            </a:r>
          </a:p>
        </p:txBody>
      </p:sp>
      <p:sp>
        <p:nvSpPr>
          <p:cNvPr id="7" name="Slide Number Placeholder 6"/>
          <p:cNvSpPr>
            <a:spLocks noGrp="1"/>
          </p:cNvSpPr>
          <p:nvPr>
            <p:ph type="sldNum" sz="quarter" idx="12"/>
          </p:nvPr>
        </p:nvSpPr>
        <p:spPr/>
        <p:txBody>
          <a:bodyPr/>
          <a:lstStyle/>
          <a:p>
            <a:fld id="{C2433BFB-D198-487E-9BB7-3E6A9917FBDC}" type="slidenum">
              <a:rPr lang="en-US" smtClean="0"/>
              <a:t>‹#›</a:t>
            </a:fld>
            <a:endParaRPr lang="en-US"/>
          </a:p>
        </p:txBody>
      </p:sp>
    </p:spTree>
    <p:extLst>
      <p:ext uri="{BB962C8B-B14F-4D97-AF65-F5344CB8AC3E}">
        <p14:creationId xmlns:p14="http://schemas.microsoft.com/office/powerpoint/2010/main" val="157281915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a:t>Your Footer Here - Designed by Showeet.com</a:t>
            </a:r>
          </a:p>
        </p:txBody>
      </p:sp>
      <p:sp>
        <p:nvSpPr>
          <p:cNvPr id="6" name="Slide Number Placeholder 5"/>
          <p:cNvSpPr>
            <a:spLocks noGrp="1"/>
          </p:cNvSpPr>
          <p:nvPr>
            <p:ph type="sldNum" sz="quarter" idx="12"/>
          </p:nvPr>
        </p:nvSpPr>
        <p:spPr/>
        <p:txBody>
          <a:bodyPr/>
          <a:lstStyle/>
          <a:p>
            <a:fld id="{C2433BFB-D198-487E-9BB7-3E6A9917FBDC}" type="slidenum">
              <a:rPr lang="en-US" smtClean="0"/>
              <a:t>‹#›</a:t>
            </a:fld>
            <a:endParaRPr lang="en-US"/>
          </a:p>
        </p:txBody>
      </p:sp>
    </p:spTree>
    <p:extLst>
      <p:ext uri="{BB962C8B-B14F-4D97-AF65-F5344CB8AC3E}">
        <p14:creationId xmlns:p14="http://schemas.microsoft.com/office/powerpoint/2010/main" val="74804537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a:t>Your Footer Here - Designed by Showeet.com</a:t>
            </a:r>
          </a:p>
        </p:txBody>
      </p:sp>
      <p:sp>
        <p:nvSpPr>
          <p:cNvPr id="6" name="Slide Number Placeholder 5"/>
          <p:cNvSpPr>
            <a:spLocks noGrp="1"/>
          </p:cNvSpPr>
          <p:nvPr>
            <p:ph type="sldNum" sz="quarter" idx="12"/>
          </p:nvPr>
        </p:nvSpPr>
        <p:spPr/>
        <p:txBody>
          <a:bodyPr/>
          <a:lstStyle/>
          <a:p>
            <a:fld id="{C2433BFB-D198-487E-9BB7-3E6A9917FBDC}" type="slidenum">
              <a:rPr lang="en-US" smtClean="0"/>
              <a:t>‹#›</a:t>
            </a:fld>
            <a:endParaRPr lang="en-US"/>
          </a:p>
        </p:txBody>
      </p:sp>
    </p:spTree>
    <p:extLst>
      <p:ext uri="{BB962C8B-B14F-4D97-AF65-F5344CB8AC3E}">
        <p14:creationId xmlns:p14="http://schemas.microsoft.com/office/powerpoint/2010/main" val="36156466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 BLUE #1">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rcRect l="12500" r="12500"/>
          <a:stretch>
            <a:fillRect/>
          </a:stretch>
        </p:blipFill>
        <p:spPr>
          <a:xfrm>
            <a:off x="2" y="0"/>
            <a:ext cx="12192001" cy="6858000"/>
          </a:xfrm>
          <a:custGeom>
            <a:avLst/>
            <a:gdLst>
              <a:gd name="connsiteX0" fmla="*/ 0 w 9144001"/>
              <a:gd name="connsiteY0" fmla="*/ 0 h 6858000"/>
              <a:gd name="connsiteX1" fmla="*/ 9144001 w 9144001"/>
              <a:gd name="connsiteY1" fmla="*/ 0 h 6858000"/>
              <a:gd name="connsiteX2" fmla="*/ 9144001 w 9144001"/>
              <a:gd name="connsiteY2" fmla="*/ 6858000 h 6858000"/>
              <a:gd name="connsiteX3" fmla="*/ 0 w 914400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144001" h="6858000">
                <a:moveTo>
                  <a:pt x="0" y="0"/>
                </a:moveTo>
                <a:lnTo>
                  <a:pt x="9144001" y="0"/>
                </a:lnTo>
                <a:lnTo>
                  <a:pt x="9144001" y="6858000"/>
                </a:lnTo>
                <a:lnTo>
                  <a:pt x="0" y="6858000"/>
                </a:lnTo>
                <a:close/>
              </a:path>
            </a:pathLst>
          </a:custGeom>
        </p:spPr>
      </p:pic>
      <p:sp>
        <p:nvSpPr>
          <p:cNvPr id="2" name="Title 1"/>
          <p:cNvSpPr>
            <a:spLocks noGrp="1"/>
          </p:cNvSpPr>
          <p:nvPr>
            <p:ph type="title"/>
          </p:nvPr>
        </p:nvSpPr>
        <p:spPr>
          <a:xfrm>
            <a:off x="4038600" y="1709741"/>
            <a:ext cx="7308851" cy="2852737"/>
          </a:xfrm>
        </p:spPr>
        <p:txBody>
          <a:bodyPr anchor="b"/>
          <a:lstStyle>
            <a:lvl1pPr algn="ctr">
              <a:defRPr sz="4500"/>
            </a:lvl1pPr>
          </a:lstStyle>
          <a:p>
            <a:r>
              <a:rPr lang="en-US"/>
              <a:t>Click to edit Master title style</a:t>
            </a:r>
          </a:p>
        </p:txBody>
      </p:sp>
      <p:sp>
        <p:nvSpPr>
          <p:cNvPr id="3" name="Text Placeholder 2"/>
          <p:cNvSpPr>
            <a:spLocks noGrp="1"/>
          </p:cNvSpPr>
          <p:nvPr>
            <p:ph type="body" idx="1"/>
          </p:nvPr>
        </p:nvSpPr>
        <p:spPr>
          <a:xfrm>
            <a:off x="4038600" y="4589466"/>
            <a:ext cx="7308851" cy="1500187"/>
          </a:xfrm>
        </p:spPr>
        <p:txBody>
          <a:bodyPr/>
          <a:lstStyle>
            <a:lvl1pPr marL="0" indent="0" algn="ctr">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a:t>Your Footer Here - Designed by Showeet.com</a:t>
            </a:r>
          </a:p>
        </p:txBody>
      </p:sp>
      <p:sp>
        <p:nvSpPr>
          <p:cNvPr id="6" name="Slide Number Placeholder 5"/>
          <p:cNvSpPr>
            <a:spLocks noGrp="1"/>
          </p:cNvSpPr>
          <p:nvPr>
            <p:ph type="sldNum" sz="quarter" idx="12"/>
          </p:nvPr>
        </p:nvSpPr>
        <p:spPr/>
        <p:txBody>
          <a:bodyPr/>
          <a:lstStyle/>
          <a:p>
            <a:fld id="{C2433BFB-D198-487E-9BB7-3E6A9917FBDC}" type="slidenum">
              <a:rPr lang="en-US" smtClean="0"/>
              <a:t>‹#›</a:t>
            </a:fld>
            <a:endParaRPr lang="en-US"/>
          </a:p>
        </p:txBody>
      </p:sp>
    </p:spTree>
    <p:extLst>
      <p:ext uri="{BB962C8B-B14F-4D97-AF65-F5344CB8AC3E}">
        <p14:creationId xmlns:p14="http://schemas.microsoft.com/office/powerpoint/2010/main" val="1397680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 BLUE #2">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rcRect l="12500" r="12500"/>
          <a:stretch>
            <a:fillRect/>
          </a:stretch>
        </p:blipFill>
        <p:spPr>
          <a:xfrm>
            <a:off x="2" y="0"/>
            <a:ext cx="12192001" cy="6858000"/>
          </a:xfrm>
          <a:custGeom>
            <a:avLst/>
            <a:gdLst>
              <a:gd name="connsiteX0" fmla="*/ 0 w 9144001"/>
              <a:gd name="connsiteY0" fmla="*/ 0 h 6858000"/>
              <a:gd name="connsiteX1" fmla="*/ 9144001 w 9144001"/>
              <a:gd name="connsiteY1" fmla="*/ 0 h 6858000"/>
              <a:gd name="connsiteX2" fmla="*/ 9144001 w 9144001"/>
              <a:gd name="connsiteY2" fmla="*/ 6858000 h 6858000"/>
              <a:gd name="connsiteX3" fmla="*/ 0 w 914400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144001" h="6858000">
                <a:moveTo>
                  <a:pt x="0" y="0"/>
                </a:moveTo>
                <a:lnTo>
                  <a:pt x="9144001" y="0"/>
                </a:lnTo>
                <a:lnTo>
                  <a:pt x="9144001" y="6858000"/>
                </a:lnTo>
                <a:lnTo>
                  <a:pt x="0" y="6858000"/>
                </a:lnTo>
                <a:close/>
              </a:path>
            </a:pathLst>
          </a:custGeom>
        </p:spPr>
      </p:pic>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a:t>Your Footer Here - Designed by Showeet.com</a:t>
            </a:r>
          </a:p>
        </p:txBody>
      </p:sp>
      <p:sp>
        <p:nvSpPr>
          <p:cNvPr id="6" name="Slide Number Placeholder 5"/>
          <p:cNvSpPr>
            <a:spLocks noGrp="1"/>
          </p:cNvSpPr>
          <p:nvPr>
            <p:ph type="sldNum" sz="quarter" idx="12"/>
          </p:nvPr>
        </p:nvSpPr>
        <p:spPr/>
        <p:txBody>
          <a:bodyPr/>
          <a:lstStyle/>
          <a:p>
            <a:fld id="{C2433BFB-D198-487E-9BB7-3E6A9917FBDC}" type="slidenum">
              <a:rPr lang="en-US" smtClean="0"/>
              <a:t>‹#›</a:t>
            </a:fld>
            <a:endParaRPr lang="en-US"/>
          </a:p>
        </p:txBody>
      </p:sp>
      <p:sp>
        <p:nvSpPr>
          <p:cNvPr id="7" name="Title 1"/>
          <p:cNvSpPr>
            <a:spLocks noGrp="1"/>
          </p:cNvSpPr>
          <p:nvPr>
            <p:ph type="title"/>
          </p:nvPr>
        </p:nvSpPr>
        <p:spPr>
          <a:xfrm>
            <a:off x="5524501" y="1709741"/>
            <a:ext cx="5822951" cy="2852737"/>
          </a:xfrm>
        </p:spPr>
        <p:txBody>
          <a:bodyPr anchor="b"/>
          <a:lstStyle>
            <a:lvl1pPr algn="ctr">
              <a:defRPr sz="4500"/>
            </a:lvl1pPr>
          </a:lstStyle>
          <a:p>
            <a:r>
              <a:rPr lang="en-US"/>
              <a:t>Click to edit Master title style</a:t>
            </a:r>
          </a:p>
        </p:txBody>
      </p:sp>
      <p:sp>
        <p:nvSpPr>
          <p:cNvPr id="8" name="Text Placeholder 2"/>
          <p:cNvSpPr>
            <a:spLocks noGrp="1"/>
          </p:cNvSpPr>
          <p:nvPr>
            <p:ph type="body" idx="1"/>
          </p:nvPr>
        </p:nvSpPr>
        <p:spPr>
          <a:xfrm>
            <a:off x="5524501" y="4589466"/>
            <a:ext cx="5822951" cy="1500187"/>
          </a:xfrm>
        </p:spPr>
        <p:txBody>
          <a:bodyPr/>
          <a:lstStyle>
            <a:lvl1pPr marL="0" indent="0" algn="ctr">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6373200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 BLUE">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rcRect l="12500" r="12500"/>
          <a:stretch>
            <a:fillRect/>
          </a:stretch>
        </p:blipFill>
        <p:spPr>
          <a:xfrm>
            <a:off x="2" y="0"/>
            <a:ext cx="12192001" cy="6858000"/>
          </a:xfrm>
          <a:custGeom>
            <a:avLst/>
            <a:gdLst>
              <a:gd name="connsiteX0" fmla="*/ 0 w 9144001"/>
              <a:gd name="connsiteY0" fmla="*/ 0 h 6858000"/>
              <a:gd name="connsiteX1" fmla="*/ 9144001 w 9144001"/>
              <a:gd name="connsiteY1" fmla="*/ 0 h 6858000"/>
              <a:gd name="connsiteX2" fmla="*/ 9144001 w 9144001"/>
              <a:gd name="connsiteY2" fmla="*/ 6858000 h 6858000"/>
              <a:gd name="connsiteX3" fmla="*/ 0 w 914400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144001" h="6858000">
                <a:moveTo>
                  <a:pt x="0" y="0"/>
                </a:moveTo>
                <a:lnTo>
                  <a:pt x="9144001" y="0"/>
                </a:lnTo>
                <a:lnTo>
                  <a:pt x="9144001" y="6858000"/>
                </a:lnTo>
                <a:lnTo>
                  <a:pt x="0" y="6858000"/>
                </a:lnTo>
                <a:close/>
              </a:path>
            </a:pathLst>
          </a:custGeom>
        </p:spPr>
      </p:pic>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a:t>Your Footer Here - Designed by Showeet.com</a:t>
            </a:r>
          </a:p>
        </p:txBody>
      </p:sp>
      <p:sp>
        <p:nvSpPr>
          <p:cNvPr id="6" name="Slide Number Placeholder 5"/>
          <p:cNvSpPr>
            <a:spLocks noGrp="1"/>
          </p:cNvSpPr>
          <p:nvPr>
            <p:ph type="sldNum" sz="quarter" idx="12"/>
          </p:nvPr>
        </p:nvSpPr>
        <p:spPr/>
        <p:txBody>
          <a:bodyPr/>
          <a:lstStyle/>
          <a:p>
            <a:fld id="{C2433BFB-D198-487E-9BB7-3E6A9917FBDC}" type="slidenum">
              <a:rPr lang="en-US" smtClean="0"/>
              <a:t>‹#›</a:t>
            </a:fld>
            <a:endParaRPr lang="en-US"/>
          </a:p>
        </p:txBody>
      </p:sp>
      <p:sp>
        <p:nvSpPr>
          <p:cNvPr id="7" name="Title 1"/>
          <p:cNvSpPr>
            <a:spLocks noGrp="1"/>
          </p:cNvSpPr>
          <p:nvPr>
            <p:ph type="title"/>
          </p:nvPr>
        </p:nvSpPr>
        <p:spPr>
          <a:xfrm>
            <a:off x="4038600" y="365128"/>
            <a:ext cx="7315200" cy="1325563"/>
          </a:xfrm>
        </p:spPr>
        <p:txBody>
          <a:bodyPr anchor="ctr"/>
          <a:lstStyle/>
          <a:p>
            <a:r>
              <a:rPr lang="en-US"/>
              <a:t>Click to edit Master title style</a:t>
            </a:r>
          </a:p>
        </p:txBody>
      </p:sp>
      <p:sp>
        <p:nvSpPr>
          <p:cNvPr id="8" name="Content Placeholder 2"/>
          <p:cNvSpPr>
            <a:spLocks noGrp="1"/>
          </p:cNvSpPr>
          <p:nvPr>
            <p:ph idx="1"/>
          </p:nvPr>
        </p:nvSpPr>
        <p:spPr>
          <a:xfrm>
            <a:off x="4038600" y="1825625"/>
            <a:ext cx="7315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82797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VER - ORANGE #1">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rcRect l="12500" r="12500"/>
          <a:stretch>
            <a:fillRect/>
          </a:stretch>
        </p:blipFill>
        <p:spPr>
          <a:xfrm>
            <a:off x="2" y="0"/>
            <a:ext cx="12192001" cy="6858000"/>
          </a:xfrm>
          <a:custGeom>
            <a:avLst/>
            <a:gdLst>
              <a:gd name="connsiteX0" fmla="*/ 0 w 9144001"/>
              <a:gd name="connsiteY0" fmla="*/ 0 h 6858000"/>
              <a:gd name="connsiteX1" fmla="*/ 9144001 w 9144001"/>
              <a:gd name="connsiteY1" fmla="*/ 0 h 6858000"/>
              <a:gd name="connsiteX2" fmla="*/ 9144001 w 9144001"/>
              <a:gd name="connsiteY2" fmla="*/ 6858000 h 6858000"/>
              <a:gd name="connsiteX3" fmla="*/ 0 w 914400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144001" h="6858000">
                <a:moveTo>
                  <a:pt x="0" y="0"/>
                </a:moveTo>
                <a:lnTo>
                  <a:pt x="9144001" y="0"/>
                </a:lnTo>
                <a:lnTo>
                  <a:pt x="9144001" y="6858000"/>
                </a:lnTo>
                <a:lnTo>
                  <a:pt x="0" y="6858000"/>
                </a:lnTo>
                <a:close/>
              </a:path>
            </a:pathLst>
          </a:custGeom>
        </p:spPr>
      </p:pic>
      <p:sp>
        <p:nvSpPr>
          <p:cNvPr id="4" name="Date Placeholder 3"/>
          <p:cNvSpPr>
            <a:spLocks noGrp="1"/>
          </p:cNvSpPr>
          <p:nvPr>
            <p:ph type="dt" sz="half" idx="10"/>
          </p:nvPr>
        </p:nvSpPr>
        <p:spPr/>
        <p:txBody>
          <a:bodyPr/>
          <a:lstStyle>
            <a:lvl1pPr>
              <a:defRPr>
                <a:solidFill>
                  <a:schemeClr val="accent4">
                    <a:lumMod val="40000"/>
                    <a:lumOff val="60000"/>
                  </a:schemeClr>
                </a:solidFill>
              </a:defRPr>
            </a:lvl1pPr>
          </a:lstStyle>
          <a:p>
            <a:r>
              <a:rPr lang="en-US"/>
              <a:t>Your Date Here</a:t>
            </a:r>
          </a:p>
        </p:txBody>
      </p:sp>
      <p:sp>
        <p:nvSpPr>
          <p:cNvPr id="5" name="Footer Placeholder 4"/>
          <p:cNvSpPr>
            <a:spLocks noGrp="1"/>
          </p:cNvSpPr>
          <p:nvPr>
            <p:ph type="ftr" sz="quarter" idx="11"/>
          </p:nvPr>
        </p:nvSpPr>
        <p:spPr/>
        <p:txBody>
          <a:bodyPr/>
          <a:lstStyle>
            <a:lvl1pPr>
              <a:defRPr>
                <a:solidFill>
                  <a:schemeClr val="accent4">
                    <a:lumMod val="40000"/>
                    <a:lumOff val="60000"/>
                  </a:schemeClr>
                </a:solidFill>
              </a:defRPr>
            </a:lvl1pPr>
          </a:lstStyle>
          <a:p>
            <a:r>
              <a:rPr lang="en-US"/>
              <a:t>Your Footer Here - Designed by Showeet.com</a:t>
            </a:r>
          </a:p>
        </p:txBody>
      </p:sp>
      <p:sp>
        <p:nvSpPr>
          <p:cNvPr id="6" name="Slide Number Placeholder 5"/>
          <p:cNvSpPr>
            <a:spLocks noGrp="1"/>
          </p:cNvSpPr>
          <p:nvPr>
            <p:ph type="sldNum" sz="quarter" idx="12"/>
          </p:nvPr>
        </p:nvSpPr>
        <p:spPr/>
        <p:txBody>
          <a:bodyPr/>
          <a:lstStyle>
            <a:lvl1pPr>
              <a:defRPr>
                <a:solidFill>
                  <a:schemeClr val="accent4">
                    <a:lumMod val="40000"/>
                    <a:lumOff val="60000"/>
                  </a:schemeClr>
                </a:solidFill>
              </a:defRPr>
            </a:lvl1pPr>
          </a:lstStyle>
          <a:p>
            <a:fld id="{C2433BFB-D198-487E-9BB7-3E6A9917FBDC}" type="slidenum">
              <a:rPr lang="en-US" smtClean="0"/>
              <a:pPr/>
              <a:t>‹#›</a:t>
            </a:fld>
            <a:endParaRPr lang="en-US"/>
          </a:p>
        </p:txBody>
      </p:sp>
      <p:sp>
        <p:nvSpPr>
          <p:cNvPr id="7" name="Title 1"/>
          <p:cNvSpPr>
            <a:spLocks noGrp="1"/>
          </p:cNvSpPr>
          <p:nvPr>
            <p:ph type="ctrTitle"/>
          </p:nvPr>
        </p:nvSpPr>
        <p:spPr>
          <a:xfrm>
            <a:off x="330200" y="788988"/>
            <a:ext cx="11531600" cy="2387600"/>
          </a:xfrm>
        </p:spPr>
        <p:txBody>
          <a:bodyPr anchor="b">
            <a:noAutofit/>
          </a:bodyPr>
          <a:lstStyle>
            <a:lvl1pPr algn="l">
              <a:defRPr sz="4500" b="1" cap="all" baseline="0">
                <a:latin typeface="Calibri" panose="020F0502020204030204" pitchFamily="34" charset="0"/>
                <a:cs typeface="Calibri" panose="020F0502020204030204" pitchFamily="34" charset="0"/>
              </a:defRPr>
            </a:lvl1pPr>
          </a:lstStyle>
          <a:p>
            <a:r>
              <a:rPr lang="en-US"/>
              <a:t>Click to edit Master title style</a:t>
            </a:r>
          </a:p>
        </p:txBody>
      </p:sp>
      <p:sp>
        <p:nvSpPr>
          <p:cNvPr id="8" name="Subtitle 2"/>
          <p:cNvSpPr>
            <a:spLocks noGrp="1"/>
          </p:cNvSpPr>
          <p:nvPr>
            <p:ph type="subTitle" idx="1"/>
          </p:nvPr>
        </p:nvSpPr>
        <p:spPr>
          <a:xfrm>
            <a:off x="7454901" y="3435471"/>
            <a:ext cx="4406900" cy="1655762"/>
          </a:xfrm>
        </p:spPr>
        <p:txBody>
          <a:bodyPr>
            <a:normAutofit/>
          </a:bodyPr>
          <a:lstStyle>
            <a:lvl1pPr marL="647700" indent="-647700" algn="l">
              <a:buNone/>
              <a:defRPr sz="2400" i="1" cap="all" baseline="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9" name="TextBox 8"/>
          <p:cNvSpPr txBox="1"/>
          <p:nvPr userDrawn="1"/>
        </p:nvSpPr>
        <p:spPr>
          <a:xfrm>
            <a:off x="11250285" y="103517"/>
            <a:ext cx="665567" cy="196208"/>
          </a:xfrm>
          <a:prstGeom prst="rect">
            <a:avLst/>
          </a:prstGeom>
          <a:noFill/>
        </p:spPr>
        <p:txBody>
          <a:bodyPr wrap="none" rtlCol="0">
            <a:spAutoFit/>
          </a:bodyPr>
          <a:lstStyle/>
          <a:p>
            <a:r>
              <a:rPr lang="en-US" sz="675">
                <a:solidFill>
                  <a:schemeClr val="tx1">
                    <a:lumMod val="75000"/>
                    <a:lumOff val="25000"/>
                  </a:schemeClr>
                </a:solidFill>
              </a:rPr>
              <a:t>Showeet.com</a:t>
            </a:r>
          </a:p>
        </p:txBody>
      </p:sp>
    </p:spTree>
    <p:extLst>
      <p:ext uri="{BB962C8B-B14F-4D97-AF65-F5344CB8AC3E}">
        <p14:creationId xmlns:p14="http://schemas.microsoft.com/office/powerpoint/2010/main" val="16171571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VER - ORANGE #2">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rcRect l="12500" r="12500"/>
          <a:stretch>
            <a:fillRect/>
          </a:stretch>
        </p:blipFill>
        <p:spPr>
          <a:xfrm>
            <a:off x="2" y="0"/>
            <a:ext cx="12192001" cy="6858000"/>
          </a:xfrm>
          <a:custGeom>
            <a:avLst/>
            <a:gdLst>
              <a:gd name="connsiteX0" fmla="*/ 0 w 9144001"/>
              <a:gd name="connsiteY0" fmla="*/ 0 h 6858000"/>
              <a:gd name="connsiteX1" fmla="*/ 9144001 w 9144001"/>
              <a:gd name="connsiteY1" fmla="*/ 0 h 6858000"/>
              <a:gd name="connsiteX2" fmla="*/ 9144001 w 9144001"/>
              <a:gd name="connsiteY2" fmla="*/ 6858000 h 6858000"/>
              <a:gd name="connsiteX3" fmla="*/ 0 w 914400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144001" h="6858000">
                <a:moveTo>
                  <a:pt x="0" y="0"/>
                </a:moveTo>
                <a:lnTo>
                  <a:pt x="9144001" y="0"/>
                </a:lnTo>
                <a:lnTo>
                  <a:pt x="9144001" y="6858000"/>
                </a:lnTo>
                <a:lnTo>
                  <a:pt x="0" y="6858000"/>
                </a:lnTo>
                <a:close/>
              </a:path>
            </a:pathLst>
          </a:custGeom>
        </p:spPr>
      </p:pic>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a:t>Your Footer Here - Designed by Showeet.com</a:t>
            </a:r>
          </a:p>
        </p:txBody>
      </p:sp>
      <p:sp>
        <p:nvSpPr>
          <p:cNvPr id="6" name="Slide Number Placeholder 5"/>
          <p:cNvSpPr>
            <a:spLocks noGrp="1"/>
          </p:cNvSpPr>
          <p:nvPr>
            <p:ph type="sldNum" sz="quarter" idx="12"/>
          </p:nvPr>
        </p:nvSpPr>
        <p:spPr/>
        <p:txBody>
          <a:bodyPr/>
          <a:lstStyle/>
          <a:p>
            <a:fld id="{C2433BFB-D198-487E-9BB7-3E6A9917FBDC}" type="slidenum">
              <a:rPr lang="en-US" smtClean="0"/>
              <a:t>‹#›</a:t>
            </a:fld>
            <a:endParaRPr lang="en-US"/>
          </a:p>
        </p:txBody>
      </p:sp>
      <p:sp>
        <p:nvSpPr>
          <p:cNvPr id="7" name="Title 1"/>
          <p:cNvSpPr>
            <a:spLocks noGrp="1"/>
          </p:cNvSpPr>
          <p:nvPr>
            <p:ph type="ctrTitle"/>
          </p:nvPr>
        </p:nvSpPr>
        <p:spPr>
          <a:xfrm>
            <a:off x="330200" y="788988"/>
            <a:ext cx="11531600" cy="2387600"/>
          </a:xfrm>
        </p:spPr>
        <p:txBody>
          <a:bodyPr anchor="b">
            <a:noAutofit/>
          </a:bodyPr>
          <a:lstStyle>
            <a:lvl1pPr algn="l">
              <a:defRPr sz="4500" b="1" cap="all" baseline="0">
                <a:solidFill>
                  <a:schemeClr val="bg1"/>
                </a:solidFill>
                <a:latin typeface="Calibri" panose="020F0502020204030204" pitchFamily="34" charset="0"/>
                <a:cs typeface="Calibri" panose="020F0502020204030204" pitchFamily="34" charset="0"/>
              </a:defRPr>
            </a:lvl1pPr>
          </a:lstStyle>
          <a:p>
            <a:r>
              <a:rPr lang="en-US"/>
              <a:t>Click to edit Master title style</a:t>
            </a:r>
          </a:p>
        </p:txBody>
      </p:sp>
      <p:sp>
        <p:nvSpPr>
          <p:cNvPr id="8" name="Subtitle 2"/>
          <p:cNvSpPr>
            <a:spLocks noGrp="1"/>
          </p:cNvSpPr>
          <p:nvPr>
            <p:ph type="subTitle" idx="1"/>
          </p:nvPr>
        </p:nvSpPr>
        <p:spPr>
          <a:xfrm>
            <a:off x="7454901" y="3435471"/>
            <a:ext cx="4406900" cy="1655762"/>
          </a:xfrm>
        </p:spPr>
        <p:txBody>
          <a:bodyPr>
            <a:normAutofit/>
          </a:bodyPr>
          <a:lstStyle>
            <a:lvl1pPr marL="647700" indent="-647700" algn="l">
              <a:buNone/>
              <a:defRPr sz="2400" i="1" cap="all" baseline="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9" name="TextBox 8"/>
          <p:cNvSpPr txBox="1"/>
          <p:nvPr userDrawn="1"/>
        </p:nvSpPr>
        <p:spPr>
          <a:xfrm>
            <a:off x="11250285" y="103517"/>
            <a:ext cx="665567" cy="196208"/>
          </a:xfrm>
          <a:prstGeom prst="rect">
            <a:avLst/>
          </a:prstGeom>
          <a:noFill/>
        </p:spPr>
        <p:txBody>
          <a:bodyPr wrap="none" rtlCol="0">
            <a:spAutoFit/>
          </a:bodyPr>
          <a:lstStyle/>
          <a:p>
            <a:r>
              <a:rPr lang="en-US" sz="675">
                <a:solidFill>
                  <a:srgbClr val="FFB400"/>
                </a:solidFill>
              </a:rPr>
              <a:t>Showeet.com</a:t>
            </a:r>
          </a:p>
        </p:txBody>
      </p:sp>
    </p:spTree>
    <p:extLst>
      <p:ext uri="{BB962C8B-B14F-4D97-AF65-F5344CB8AC3E}">
        <p14:creationId xmlns:p14="http://schemas.microsoft.com/office/powerpoint/2010/main" val="2158158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VER - ORANGE #3">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rcRect l="12500" r="12500"/>
          <a:stretch>
            <a:fillRect/>
          </a:stretch>
        </p:blipFill>
        <p:spPr>
          <a:xfrm>
            <a:off x="2" y="0"/>
            <a:ext cx="12192001" cy="6858000"/>
          </a:xfrm>
          <a:custGeom>
            <a:avLst/>
            <a:gdLst>
              <a:gd name="connsiteX0" fmla="*/ 0 w 9144001"/>
              <a:gd name="connsiteY0" fmla="*/ 0 h 6858000"/>
              <a:gd name="connsiteX1" fmla="*/ 9144001 w 9144001"/>
              <a:gd name="connsiteY1" fmla="*/ 0 h 6858000"/>
              <a:gd name="connsiteX2" fmla="*/ 9144001 w 9144001"/>
              <a:gd name="connsiteY2" fmla="*/ 6858000 h 6858000"/>
              <a:gd name="connsiteX3" fmla="*/ 0 w 914400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144001" h="6858000">
                <a:moveTo>
                  <a:pt x="0" y="0"/>
                </a:moveTo>
                <a:lnTo>
                  <a:pt x="9144001" y="0"/>
                </a:lnTo>
                <a:lnTo>
                  <a:pt x="9144001" y="6858000"/>
                </a:lnTo>
                <a:lnTo>
                  <a:pt x="0" y="6858000"/>
                </a:lnTo>
                <a:close/>
              </a:path>
            </a:pathLst>
          </a:custGeom>
        </p:spPr>
      </p:pic>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a:t>Your Footer Here - Designed by Showeet.com</a:t>
            </a:r>
          </a:p>
        </p:txBody>
      </p:sp>
      <p:sp>
        <p:nvSpPr>
          <p:cNvPr id="6" name="Slide Number Placeholder 5"/>
          <p:cNvSpPr>
            <a:spLocks noGrp="1"/>
          </p:cNvSpPr>
          <p:nvPr>
            <p:ph type="sldNum" sz="quarter" idx="12"/>
          </p:nvPr>
        </p:nvSpPr>
        <p:spPr/>
        <p:txBody>
          <a:bodyPr/>
          <a:lstStyle/>
          <a:p>
            <a:fld id="{C2433BFB-D198-487E-9BB7-3E6A9917FBDC}" type="slidenum">
              <a:rPr lang="en-US" smtClean="0"/>
              <a:t>‹#›</a:t>
            </a:fld>
            <a:endParaRPr lang="en-US"/>
          </a:p>
        </p:txBody>
      </p:sp>
      <p:sp>
        <p:nvSpPr>
          <p:cNvPr id="7" name="Title 1"/>
          <p:cNvSpPr>
            <a:spLocks noGrp="1"/>
          </p:cNvSpPr>
          <p:nvPr>
            <p:ph type="ctrTitle"/>
          </p:nvPr>
        </p:nvSpPr>
        <p:spPr>
          <a:xfrm>
            <a:off x="330200" y="788988"/>
            <a:ext cx="11531600" cy="2387600"/>
          </a:xfrm>
        </p:spPr>
        <p:txBody>
          <a:bodyPr anchor="b">
            <a:noAutofit/>
          </a:bodyPr>
          <a:lstStyle>
            <a:lvl1pPr algn="l">
              <a:defRPr sz="4500" b="1" cap="all" baseline="0">
                <a:latin typeface="Calibri" panose="020F0502020204030204" pitchFamily="34" charset="0"/>
                <a:cs typeface="Calibri" panose="020F0502020204030204" pitchFamily="34" charset="0"/>
              </a:defRPr>
            </a:lvl1pPr>
          </a:lstStyle>
          <a:p>
            <a:r>
              <a:rPr lang="en-US"/>
              <a:t>Click to edit Master title style</a:t>
            </a:r>
          </a:p>
        </p:txBody>
      </p:sp>
      <p:sp>
        <p:nvSpPr>
          <p:cNvPr id="8" name="Subtitle 2"/>
          <p:cNvSpPr>
            <a:spLocks noGrp="1"/>
          </p:cNvSpPr>
          <p:nvPr>
            <p:ph type="subTitle" idx="1"/>
          </p:nvPr>
        </p:nvSpPr>
        <p:spPr>
          <a:xfrm>
            <a:off x="7454901" y="3435471"/>
            <a:ext cx="4406900" cy="1655762"/>
          </a:xfrm>
        </p:spPr>
        <p:txBody>
          <a:bodyPr>
            <a:normAutofit/>
          </a:bodyPr>
          <a:lstStyle>
            <a:lvl1pPr marL="647700" indent="-647700" algn="l">
              <a:buNone/>
              <a:defRPr sz="2400" i="1" cap="all" baseline="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9" name="TextBox 8"/>
          <p:cNvSpPr txBox="1"/>
          <p:nvPr userDrawn="1"/>
        </p:nvSpPr>
        <p:spPr>
          <a:xfrm>
            <a:off x="11250285" y="103517"/>
            <a:ext cx="665567" cy="196208"/>
          </a:xfrm>
          <a:prstGeom prst="rect">
            <a:avLst/>
          </a:prstGeom>
          <a:noFill/>
        </p:spPr>
        <p:txBody>
          <a:bodyPr wrap="none" rtlCol="0">
            <a:spAutoFit/>
          </a:bodyPr>
          <a:lstStyle/>
          <a:p>
            <a:r>
              <a:rPr lang="en-US" sz="675">
                <a:solidFill>
                  <a:srgbClr val="FFB400"/>
                </a:solidFill>
              </a:rPr>
              <a:t>Showeet.com</a:t>
            </a:r>
          </a:p>
        </p:txBody>
      </p:sp>
    </p:spTree>
    <p:extLst>
      <p:ext uri="{BB962C8B-B14F-4D97-AF65-F5344CB8AC3E}">
        <p14:creationId xmlns:p14="http://schemas.microsoft.com/office/powerpoint/2010/main" val="310593737"/>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image" Target="../media/image1.jp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36">
            <a:extLst>
              <a:ext uri="{28A0092B-C50C-407E-A947-70E740481C1C}">
                <a14:useLocalDpi xmlns:a14="http://schemas.microsoft.com/office/drawing/2010/main" val="0"/>
              </a:ext>
            </a:extLst>
          </a:blip>
          <a:srcRect l="12500" r="12500"/>
          <a:stretch>
            <a:fillRect/>
          </a:stretch>
        </p:blipFill>
        <p:spPr>
          <a:xfrm>
            <a:off x="2" y="0"/>
            <a:ext cx="12192001" cy="6858000"/>
          </a:xfrm>
          <a:custGeom>
            <a:avLst/>
            <a:gdLst>
              <a:gd name="connsiteX0" fmla="*/ 0 w 9144001"/>
              <a:gd name="connsiteY0" fmla="*/ 0 h 6858000"/>
              <a:gd name="connsiteX1" fmla="*/ 9144001 w 9144001"/>
              <a:gd name="connsiteY1" fmla="*/ 0 h 6858000"/>
              <a:gd name="connsiteX2" fmla="*/ 9144001 w 9144001"/>
              <a:gd name="connsiteY2" fmla="*/ 6858000 h 6858000"/>
              <a:gd name="connsiteX3" fmla="*/ 0 w 914400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144001" h="6858000">
                <a:moveTo>
                  <a:pt x="0" y="0"/>
                </a:moveTo>
                <a:lnTo>
                  <a:pt x="9144001" y="0"/>
                </a:lnTo>
                <a:lnTo>
                  <a:pt x="9144001" y="6858000"/>
                </a:lnTo>
                <a:lnTo>
                  <a:pt x="0" y="6858000"/>
                </a:lnTo>
                <a:close/>
              </a:path>
            </a:pathLst>
          </a:custGeom>
        </p:spPr>
      </p:pic>
      <p:sp>
        <p:nvSpPr>
          <p:cNvPr id="2" name="Title Placeholder 1"/>
          <p:cNvSpPr>
            <a:spLocks noGrp="1"/>
          </p:cNvSpPr>
          <p:nvPr>
            <p:ph type="title"/>
          </p:nvPr>
        </p:nvSpPr>
        <p:spPr>
          <a:xfrm>
            <a:off x="838200" y="365128"/>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3"/>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Your Date Here</a:t>
            </a:r>
          </a:p>
        </p:txBody>
      </p:sp>
      <p:sp>
        <p:nvSpPr>
          <p:cNvPr id="5" name="Footer Placeholder 4"/>
          <p:cNvSpPr>
            <a:spLocks noGrp="1"/>
          </p:cNvSpPr>
          <p:nvPr>
            <p:ph type="ftr" sz="quarter" idx="3"/>
          </p:nvPr>
        </p:nvSpPr>
        <p:spPr>
          <a:xfrm>
            <a:off x="4038600" y="6356353"/>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a:t>Your Footer Here - Designed by Showeet.com</a:t>
            </a:r>
          </a:p>
        </p:txBody>
      </p:sp>
      <p:sp>
        <p:nvSpPr>
          <p:cNvPr id="6" name="Slide Number Placeholder 5"/>
          <p:cNvSpPr>
            <a:spLocks noGrp="1"/>
          </p:cNvSpPr>
          <p:nvPr>
            <p:ph type="sldNum" sz="quarter" idx="4"/>
          </p:nvPr>
        </p:nvSpPr>
        <p:spPr>
          <a:xfrm>
            <a:off x="8610600" y="6356353"/>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2433BFB-D198-487E-9BB7-3E6A9917FBDC}" type="slidenum">
              <a:rPr lang="en-US" smtClean="0"/>
              <a:t>‹#›</a:t>
            </a:fld>
            <a:endParaRPr lang="en-US"/>
          </a:p>
        </p:txBody>
      </p:sp>
    </p:spTree>
    <p:extLst>
      <p:ext uri="{BB962C8B-B14F-4D97-AF65-F5344CB8AC3E}">
        <p14:creationId xmlns:p14="http://schemas.microsoft.com/office/powerpoint/2010/main" val="2074213747"/>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 id="2147483730" r:id="rId12"/>
    <p:sldLayoutId id="2147483731" r:id="rId13"/>
    <p:sldLayoutId id="2147483732" r:id="rId14"/>
    <p:sldLayoutId id="2147483733" r:id="rId15"/>
    <p:sldLayoutId id="2147483734" r:id="rId16"/>
    <p:sldLayoutId id="2147483735" r:id="rId17"/>
    <p:sldLayoutId id="2147483736" r:id="rId18"/>
    <p:sldLayoutId id="2147483737" r:id="rId19"/>
    <p:sldLayoutId id="2147483738" r:id="rId20"/>
    <p:sldLayoutId id="2147483739" r:id="rId21"/>
    <p:sldLayoutId id="2147483740" r:id="rId22"/>
    <p:sldLayoutId id="2147483741" r:id="rId23"/>
    <p:sldLayoutId id="2147483742" r:id="rId24"/>
    <p:sldLayoutId id="2147483743" r:id="rId25"/>
    <p:sldLayoutId id="2147483744" r:id="rId26"/>
    <p:sldLayoutId id="2147483745" r:id="rId27"/>
    <p:sldLayoutId id="2147483746" r:id="rId28"/>
    <p:sldLayoutId id="2147483747" r:id="rId29"/>
    <p:sldLayoutId id="2147483748" r:id="rId30"/>
    <p:sldLayoutId id="2147483749" r:id="rId31"/>
    <p:sldLayoutId id="2147483750" r:id="rId32"/>
    <p:sldLayoutId id="2147483751" r:id="rId33"/>
    <p:sldLayoutId id="2147483752" r:id="rId34"/>
  </p:sldLayoutIdLst>
  <p:hf sldNum="0" hdr="0" ftr="0" dt="0"/>
  <p:txStyles>
    <p:titleStyle>
      <a:lvl1pPr algn="l" defTabSz="685800" rtl="0" eaLnBrk="1" latinLnBrk="0" hangingPunct="1">
        <a:lnSpc>
          <a:spcPct val="90000"/>
        </a:lnSpc>
        <a:spcBef>
          <a:spcPct val="0"/>
        </a:spcBef>
        <a:buNone/>
        <a:defRPr sz="4500" b="1" kern="1200">
          <a:solidFill>
            <a:schemeClr val="tx1"/>
          </a:solidFill>
          <a:latin typeface="Calibri" panose="020F0502020204030204" pitchFamily="34" charset="0"/>
          <a:ea typeface="+mj-ea"/>
          <a:cs typeface="Calibri" panose="020F0502020204030204" pitchFamily="34" charset="0"/>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24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1.xml"/><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rbrennan55/project-sports-analytics-NHL.git" TargetMode="External"/><Relationship Id="rId2" Type="http://schemas.openxmlformats.org/officeDocument/2006/relationships/notesSlide" Target="../notesSlides/notesSlide3.xml"/><Relationship Id="rId1" Type="http://schemas.openxmlformats.org/officeDocument/2006/relationships/slideLayout" Target="../slideLayouts/slideLayout26.xml"/><Relationship Id="rId4" Type="http://schemas.openxmlformats.org/officeDocument/2006/relationships/image" Target="../media/image23.png"/></Relationships>
</file>

<file path=ppt/slides/_rels/slide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xml"/><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26.xml"/><Relationship Id="rId4" Type="http://schemas.openxmlformats.org/officeDocument/2006/relationships/image" Target="../media/image26.png"/></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9.xml"/><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0200" y="788988"/>
            <a:ext cx="11531600" cy="879715"/>
          </a:xfrm>
        </p:spPr>
        <p:txBody>
          <a:bodyPr/>
          <a:lstStyle/>
          <a:p>
            <a:pPr algn="l"/>
            <a:r>
              <a:rPr lang="en-US" dirty="0">
                <a:solidFill>
                  <a:schemeClr val="bg1"/>
                </a:solidFill>
              </a:rPr>
              <a:t>             </a:t>
            </a:r>
            <a:r>
              <a:rPr lang="en-US" sz="4800" b="1" i="0" kern="1200" cap="all" baseline="0" dirty="0">
                <a:latin typeface="+mj-lt"/>
                <a:ea typeface="+mj-ea"/>
                <a:cs typeface="+mj-cs"/>
              </a:rPr>
              <a:t>Sports Analytics NHL-2.0</a:t>
            </a:r>
            <a:endParaRPr lang="en-US" dirty="0">
              <a:solidFill>
                <a:schemeClr val="tx1"/>
              </a:solidFill>
            </a:endParaRPr>
          </a:p>
        </p:txBody>
      </p:sp>
      <p:sp>
        <p:nvSpPr>
          <p:cNvPr id="8" name="Subtitle 7"/>
          <p:cNvSpPr>
            <a:spLocks noGrp="1"/>
          </p:cNvSpPr>
          <p:nvPr>
            <p:ph type="subTitle" idx="1"/>
          </p:nvPr>
        </p:nvSpPr>
        <p:spPr>
          <a:xfrm>
            <a:off x="330200" y="3429000"/>
            <a:ext cx="4406900" cy="1655762"/>
          </a:xfrm>
        </p:spPr>
        <p:txBody>
          <a:bodyPr>
            <a:normAutofit fontScale="62500" lnSpcReduction="20000"/>
          </a:bodyPr>
          <a:lstStyle/>
          <a:p>
            <a:r>
              <a:rPr lang="en-US" sz="2400" u="sng" kern="1200" dirty="0">
                <a:latin typeface="+mn-lt"/>
                <a:ea typeface="+mn-ea"/>
                <a:cs typeface="+mn-cs"/>
              </a:rPr>
              <a:t>Presenter Names</a:t>
            </a:r>
            <a:r>
              <a:rPr lang="en-US" sz="2400" kern="1200" dirty="0">
                <a:latin typeface="+mn-lt"/>
                <a:ea typeface="+mn-ea"/>
                <a:cs typeface="+mn-cs"/>
              </a:rPr>
              <a:t>:  </a:t>
            </a:r>
          </a:p>
          <a:p>
            <a:r>
              <a:rPr lang="en-US" sz="2400" kern="1200" dirty="0">
                <a:latin typeface="+mn-lt"/>
                <a:ea typeface="+mn-ea"/>
                <a:cs typeface="+mn-cs"/>
              </a:rPr>
              <a:t>Ravina </a:t>
            </a:r>
            <a:r>
              <a:rPr lang="en-US" sz="2400" kern="1200" dirty="0" err="1">
                <a:latin typeface="+mn-lt"/>
                <a:ea typeface="+mn-ea"/>
                <a:cs typeface="+mn-cs"/>
              </a:rPr>
              <a:t>Kolsawala</a:t>
            </a:r>
            <a:endParaRPr lang="en-US" sz="2400" kern="1200" dirty="0">
              <a:latin typeface="+mn-lt"/>
              <a:ea typeface="+mn-ea"/>
              <a:cs typeface="+mn-cs"/>
            </a:endParaRPr>
          </a:p>
          <a:p>
            <a:r>
              <a:rPr lang="en-US" sz="2400" kern="1200" dirty="0">
                <a:latin typeface="+mn-lt"/>
                <a:ea typeface="+mn-ea"/>
                <a:cs typeface="+mn-cs"/>
              </a:rPr>
              <a:t>Ron Brennan</a:t>
            </a:r>
          </a:p>
          <a:p>
            <a:r>
              <a:rPr lang="en-US" sz="2400" kern="1200" dirty="0" err="1">
                <a:latin typeface="+mn-lt"/>
                <a:ea typeface="+mn-ea"/>
                <a:cs typeface="+mn-cs"/>
              </a:rPr>
              <a:t>Gosaye</a:t>
            </a:r>
            <a:r>
              <a:rPr lang="en-US" sz="2400" kern="1200" dirty="0">
                <a:latin typeface="+mn-lt"/>
                <a:ea typeface="+mn-ea"/>
                <a:cs typeface="+mn-cs"/>
              </a:rPr>
              <a:t> White</a:t>
            </a:r>
          </a:p>
          <a:p>
            <a:r>
              <a:rPr lang="en-US" sz="2400" kern="1200" dirty="0" err="1">
                <a:latin typeface="+mn-lt"/>
                <a:ea typeface="+mn-ea"/>
                <a:cs typeface="+mn-cs"/>
              </a:rPr>
              <a:t>Ghislain</a:t>
            </a:r>
            <a:r>
              <a:rPr lang="en-US" sz="2400" kern="1200" dirty="0">
                <a:latin typeface="+mn-lt"/>
                <a:ea typeface="+mn-ea"/>
                <a:cs typeface="+mn-cs"/>
              </a:rPr>
              <a:t> </a:t>
            </a:r>
            <a:r>
              <a:rPr lang="en-US" sz="2400" kern="1200" dirty="0" err="1">
                <a:latin typeface="+mn-lt"/>
                <a:ea typeface="+mn-ea"/>
                <a:cs typeface="+mn-cs"/>
              </a:rPr>
              <a:t>Nyirumuheto</a:t>
            </a:r>
            <a:endParaRPr lang="en-US" sz="2400" kern="1200" dirty="0">
              <a:latin typeface="+mn-lt"/>
              <a:ea typeface="+mn-ea"/>
              <a:cs typeface="+mn-cs"/>
            </a:endParaRPr>
          </a:p>
          <a:p>
            <a:r>
              <a:rPr lang="en-US" sz="2400" kern="1200" dirty="0">
                <a:latin typeface="+mn-lt"/>
                <a:ea typeface="+mn-ea"/>
                <a:cs typeface="+mn-cs"/>
              </a:rPr>
              <a:t>Joel Demontigny</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05452" y="2306242"/>
            <a:ext cx="4128193" cy="4551759"/>
          </a:xfrm>
          <a:prstGeom prst="rect">
            <a:avLst/>
          </a:prstGeom>
        </p:spPr>
      </p:pic>
      <p:sp>
        <p:nvSpPr>
          <p:cNvPr id="3" name="TextBox 2">
            <a:extLst>
              <a:ext uri="{FF2B5EF4-FFF2-40B4-BE49-F238E27FC236}">
                <a16:creationId xmlns:a16="http://schemas.microsoft.com/office/drawing/2014/main" id="{0B430CEA-3D54-4EBF-8C9C-780438D65079}"/>
              </a:ext>
            </a:extLst>
          </p:cNvPr>
          <p:cNvSpPr txBox="1"/>
          <p:nvPr/>
        </p:nvSpPr>
        <p:spPr>
          <a:xfrm>
            <a:off x="330200" y="6400975"/>
            <a:ext cx="1680268" cy="276999"/>
          </a:xfrm>
          <a:prstGeom prst="rect">
            <a:avLst/>
          </a:prstGeom>
          <a:noFill/>
        </p:spPr>
        <p:txBody>
          <a:bodyPr wrap="none" rtlCol="0">
            <a:spAutoFit/>
          </a:bodyPr>
          <a:lstStyle/>
          <a:p>
            <a:pPr>
              <a:spcAft>
                <a:spcPts val="600"/>
              </a:spcAft>
            </a:pPr>
            <a:r>
              <a:rPr lang="en-US" sz="1200" dirty="0">
                <a:solidFill>
                  <a:prstClr val="white"/>
                </a:solidFill>
                <a:latin typeface="Univers"/>
              </a:rPr>
              <a:t>Date: August 9, 2023</a:t>
            </a:r>
          </a:p>
        </p:txBody>
      </p:sp>
      <p:sp>
        <p:nvSpPr>
          <p:cNvPr id="6" name="TextBox 5">
            <a:extLst>
              <a:ext uri="{FF2B5EF4-FFF2-40B4-BE49-F238E27FC236}">
                <a16:creationId xmlns:a16="http://schemas.microsoft.com/office/drawing/2014/main" id="{A0820EBC-BDB9-7623-CA2B-4773CDFF01B4}"/>
              </a:ext>
            </a:extLst>
          </p:cNvPr>
          <p:cNvSpPr txBox="1"/>
          <p:nvPr/>
        </p:nvSpPr>
        <p:spPr>
          <a:xfrm>
            <a:off x="10018068" y="6385587"/>
            <a:ext cx="2173932" cy="307777"/>
          </a:xfrm>
          <a:prstGeom prst="rect">
            <a:avLst/>
          </a:prstGeom>
          <a:noFill/>
        </p:spPr>
        <p:txBody>
          <a:bodyPr wrap="square">
            <a:spAutoFit/>
          </a:bodyPr>
          <a:lstStyle/>
          <a:p>
            <a:r>
              <a:rPr lang="en-US" sz="1400" dirty="0">
                <a:solidFill>
                  <a:schemeClr val="bg1"/>
                </a:solidFill>
              </a:rPr>
              <a:t>© Copyright Showeet.com</a:t>
            </a:r>
          </a:p>
        </p:txBody>
      </p:sp>
    </p:spTree>
    <p:extLst>
      <p:ext uri="{BB962C8B-B14F-4D97-AF65-F5344CB8AC3E}">
        <p14:creationId xmlns:p14="http://schemas.microsoft.com/office/powerpoint/2010/main" val="12732081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5607170" y="1709742"/>
            <a:ext cx="6271404" cy="809172"/>
          </a:xfrm>
        </p:spPr>
        <p:txBody>
          <a:bodyPr>
            <a:normAutofit fontScale="90000"/>
          </a:bodyPr>
          <a:lstStyle/>
          <a:p>
            <a:pPr algn="l"/>
            <a:r>
              <a:rPr lang="en-US" dirty="0"/>
              <a:t>Goalie statistics comparison</a:t>
            </a:r>
          </a:p>
        </p:txBody>
      </p:sp>
      <p:sp>
        <p:nvSpPr>
          <p:cNvPr id="7" name="Text Placeholder 6"/>
          <p:cNvSpPr>
            <a:spLocks noGrp="1"/>
          </p:cNvSpPr>
          <p:nvPr>
            <p:ph type="body" idx="1"/>
          </p:nvPr>
        </p:nvSpPr>
        <p:spPr>
          <a:xfrm>
            <a:off x="5667556" y="2588328"/>
            <a:ext cx="5395224" cy="1500187"/>
          </a:xfrm>
        </p:spPr>
        <p:txBody>
          <a:bodyPr/>
          <a:lstStyle/>
          <a:p>
            <a:pPr algn="l"/>
            <a:r>
              <a:rPr lang="en-US" dirty="0">
                <a:solidFill>
                  <a:schemeClr val="tx1">
                    <a:lumMod val="85000"/>
                    <a:lumOff val="15000"/>
                  </a:schemeClr>
                </a:solidFill>
              </a:rPr>
              <a:t>Select the season to see the winning goalie’s statistics vs those of his competitors for that same season!</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2674" y="3338422"/>
            <a:ext cx="3192062" cy="3519578"/>
          </a:xfrm>
          <a:prstGeom prst="rect">
            <a:avLst/>
          </a:prstGeom>
        </p:spPr>
      </p:pic>
      <p:sp>
        <p:nvSpPr>
          <p:cNvPr id="2" name="TextBox 1">
            <a:extLst>
              <a:ext uri="{FF2B5EF4-FFF2-40B4-BE49-F238E27FC236}">
                <a16:creationId xmlns:a16="http://schemas.microsoft.com/office/drawing/2014/main" id="{26713B4E-9B31-1571-8B2B-4417A48C89CF}"/>
              </a:ext>
            </a:extLst>
          </p:cNvPr>
          <p:cNvSpPr txBox="1"/>
          <p:nvPr/>
        </p:nvSpPr>
        <p:spPr>
          <a:xfrm>
            <a:off x="0" y="6550223"/>
            <a:ext cx="2657012" cy="307777"/>
          </a:xfrm>
          <a:prstGeom prst="rect">
            <a:avLst/>
          </a:prstGeom>
          <a:noFill/>
        </p:spPr>
        <p:txBody>
          <a:bodyPr wrap="square">
            <a:spAutoFit/>
          </a:bodyPr>
          <a:lstStyle/>
          <a:p>
            <a:r>
              <a:rPr lang="en-US" sz="1400" dirty="0"/>
              <a:t>© Copyright Showeet.com</a:t>
            </a:r>
          </a:p>
        </p:txBody>
      </p:sp>
    </p:spTree>
    <p:extLst>
      <p:ext uri="{BB962C8B-B14F-4D97-AF65-F5344CB8AC3E}">
        <p14:creationId xmlns:p14="http://schemas.microsoft.com/office/powerpoint/2010/main" val="21151081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7BD7CF6C-0FB7-CF98-6FD4-99D18C1BB33C}"/>
              </a:ext>
            </a:extLst>
          </p:cNvPr>
          <p:cNvPicPr>
            <a:picLocks noChangeAspect="1"/>
          </p:cNvPicPr>
          <p:nvPr/>
        </p:nvPicPr>
        <p:blipFill>
          <a:blip r:embed="rId3"/>
          <a:stretch>
            <a:fillRect/>
          </a:stretch>
        </p:blipFill>
        <p:spPr>
          <a:xfrm>
            <a:off x="1354347" y="802257"/>
            <a:ext cx="9376913" cy="4710993"/>
          </a:xfrm>
          <a:prstGeom prst="rect">
            <a:avLst/>
          </a:prstGeom>
        </p:spPr>
      </p:pic>
    </p:spTree>
    <p:extLst>
      <p:ext uri="{BB962C8B-B14F-4D97-AF65-F5344CB8AC3E}">
        <p14:creationId xmlns:p14="http://schemas.microsoft.com/office/powerpoint/2010/main" val="37204193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6357668" y="1709741"/>
            <a:ext cx="4989784" cy="705655"/>
          </a:xfrm>
        </p:spPr>
        <p:txBody>
          <a:bodyPr>
            <a:normAutofit fontScale="90000"/>
          </a:bodyPr>
          <a:lstStyle/>
          <a:p>
            <a:pPr algn="l"/>
            <a:r>
              <a:rPr lang="en-US" dirty="0"/>
              <a:t>Agenda:</a:t>
            </a:r>
          </a:p>
        </p:txBody>
      </p:sp>
      <p:sp>
        <p:nvSpPr>
          <p:cNvPr id="7" name="Text Placeholder 6"/>
          <p:cNvSpPr>
            <a:spLocks noGrp="1"/>
          </p:cNvSpPr>
          <p:nvPr>
            <p:ph type="body" idx="1"/>
          </p:nvPr>
        </p:nvSpPr>
        <p:spPr>
          <a:xfrm>
            <a:off x="6357668" y="2527752"/>
            <a:ext cx="4989784" cy="1914853"/>
          </a:xfrm>
        </p:spPr>
        <p:txBody>
          <a:bodyPr>
            <a:normAutofit fontScale="85000" lnSpcReduction="20000"/>
          </a:bodyPr>
          <a:lstStyle/>
          <a:p>
            <a:pPr algn="l"/>
            <a:r>
              <a:rPr lang="en-US" dirty="0">
                <a:solidFill>
                  <a:schemeClr val="tx1">
                    <a:lumMod val="85000"/>
                    <a:lumOff val="15000"/>
                  </a:schemeClr>
                </a:solidFill>
              </a:rPr>
              <a:t>Introduction:</a:t>
            </a:r>
          </a:p>
          <a:p>
            <a:pPr algn="l"/>
            <a:r>
              <a:rPr lang="en-US" dirty="0">
                <a:solidFill>
                  <a:schemeClr val="tx1">
                    <a:lumMod val="85000"/>
                    <a:lumOff val="15000"/>
                  </a:schemeClr>
                </a:solidFill>
              </a:rPr>
              <a:t>	- Background</a:t>
            </a:r>
          </a:p>
          <a:p>
            <a:pPr algn="l"/>
            <a:r>
              <a:rPr lang="en-US" dirty="0">
                <a:solidFill>
                  <a:schemeClr val="tx1">
                    <a:lumMod val="85000"/>
                    <a:lumOff val="15000"/>
                  </a:schemeClr>
                </a:solidFill>
              </a:rPr>
              <a:t>	- Data and Resources</a:t>
            </a:r>
          </a:p>
          <a:p>
            <a:pPr algn="l"/>
            <a:r>
              <a:rPr lang="en-US" dirty="0">
                <a:solidFill>
                  <a:schemeClr val="tx1">
                    <a:lumMod val="85000"/>
                    <a:lumOff val="15000"/>
                  </a:schemeClr>
                </a:solidFill>
              </a:rPr>
              <a:t>Interactive world map</a:t>
            </a:r>
          </a:p>
          <a:p>
            <a:pPr algn="l"/>
            <a:r>
              <a:rPr lang="en-US" dirty="0">
                <a:solidFill>
                  <a:schemeClr val="tx1">
                    <a:lumMod val="85000"/>
                    <a:lumOff val="15000"/>
                  </a:schemeClr>
                </a:solidFill>
              </a:rPr>
              <a:t>Winning team comparison</a:t>
            </a:r>
          </a:p>
          <a:p>
            <a:pPr algn="l"/>
            <a:r>
              <a:rPr lang="en-US" dirty="0">
                <a:solidFill>
                  <a:schemeClr val="tx1">
                    <a:lumMod val="85000"/>
                    <a:lumOff val="15000"/>
                  </a:schemeClr>
                </a:solidFill>
              </a:rPr>
              <a:t>Player statistics information</a:t>
            </a:r>
          </a:p>
          <a:p>
            <a:pPr algn="l"/>
            <a:r>
              <a:rPr lang="en-US" dirty="0">
                <a:solidFill>
                  <a:schemeClr val="tx1">
                    <a:lumMod val="85000"/>
                    <a:lumOff val="15000"/>
                  </a:schemeClr>
                </a:solidFill>
              </a:rPr>
              <a:t>Goalie statistics comparison</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2674" y="3338422"/>
            <a:ext cx="3192062" cy="3519578"/>
          </a:xfrm>
          <a:prstGeom prst="rect">
            <a:avLst/>
          </a:prstGeom>
        </p:spPr>
      </p:pic>
      <p:sp>
        <p:nvSpPr>
          <p:cNvPr id="2" name="TextBox 1">
            <a:extLst>
              <a:ext uri="{FF2B5EF4-FFF2-40B4-BE49-F238E27FC236}">
                <a16:creationId xmlns:a16="http://schemas.microsoft.com/office/drawing/2014/main" id="{C8146CCE-ADC4-8566-3511-933F48258D7F}"/>
              </a:ext>
            </a:extLst>
          </p:cNvPr>
          <p:cNvSpPr txBox="1"/>
          <p:nvPr/>
        </p:nvSpPr>
        <p:spPr>
          <a:xfrm>
            <a:off x="0" y="6550223"/>
            <a:ext cx="2657012" cy="307777"/>
          </a:xfrm>
          <a:prstGeom prst="rect">
            <a:avLst/>
          </a:prstGeom>
          <a:noFill/>
        </p:spPr>
        <p:txBody>
          <a:bodyPr wrap="square">
            <a:spAutoFit/>
          </a:bodyPr>
          <a:lstStyle/>
          <a:p>
            <a:r>
              <a:rPr lang="en-US" sz="1400" dirty="0"/>
              <a:t>© Copyright Showeet.com</a:t>
            </a:r>
          </a:p>
        </p:txBody>
      </p:sp>
    </p:spTree>
    <p:extLst>
      <p:ext uri="{BB962C8B-B14F-4D97-AF65-F5344CB8AC3E}">
        <p14:creationId xmlns:p14="http://schemas.microsoft.com/office/powerpoint/2010/main" val="38384125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Background:</a:t>
            </a:r>
          </a:p>
        </p:txBody>
      </p:sp>
      <p:sp>
        <p:nvSpPr>
          <p:cNvPr id="5" name="Content Placeholder 4"/>
          <p:cNvSpPr>
            <a:spLocks noGrp="1"/>
          </p:cNvSpPr>
          <p:nvPr>
            <p:ph idx="1"/>
          </p:nvPr>
        </p:nvSpPr>
        <p:spPr>
          <a:xfrm>
            <a:off x="838200" y="1851504"/>
            <a:ext cx="5381445" cy="4351338"/>
          </a:xfrm>
        </p:spPr>
        <p:txBody>
          <a:bodyPr>
            <a:normAutofit/>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For this project version, we are focused on providing the best visuals representing data related to Stanley Cup winning teams over the last 30 seasons.   We are providing an enhanced user experience by creating an interactive dashboard that will enable the end user to select various filters to analyze and compare data from each winning team over the course of the last 30 seasons vs the rest of the league, or for informative purposes to analyze player statistics.  The basis of this project, is the evolution of our initial data gathering and analysis on this topic which can be found here: (</a:t>
            </a:r>
            <a:r>
              <a:rPr lang="en-US"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https://github.com/rbrennan55/project-sports-analytics-NHL.git</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US" dirty="0"/>
          </a:p>
        </p:txBody>
      </p:sp>
      <p:pic>
        <p:nvPicPr>
          <p:cNvPr id="2" name="Picture 1">
            <a:extLst>
              <a:ext uri="{FF2B5EF4-FFF2-40B4-BE49-F238E27FC236}">
                <a16:creationId xmlns:a16="http://schemas.microsoft.com/office/drawing/2014/main" id="{A8654CFC-3C22-884F-B5B5-FDCA63F51B00}"/>
              </a:ext>
            </a:extLst>
          </p:cNvPr>
          <p:cNvPicPr>
            <a:picLocks noChangeAspect="1"/>
          </p:cNvPicPr>
          <p:nvPr/>
        </p:nvPicPr>
        <p:blipFill>
          <a:blip r:embed="rId4"/>
          <a:stretch>
            <a:fillRect/>
          </a:stretch>
        </p:blipFill>
        <p:spPr>
          <a:xfrm>
            <a:off x="7300182" y="888521"/>
            <a:ext cx="4182218" cy="4427974"/>
          </a:xfrm>
          <a:prstGeom prst="rect">
            <a:avLst/>
          </a:prstGeom>
        </p:spPr>
      </p:pic>
      <p:sp>
        <p:nvSpPr>
          <p:cNvPr id="3" name="TextBox 2">
            <a:extLst>
              <a:ext uri="{FF2B5EF4-FFF2-40B4-BE49-F238E27FC236}">
                <a16:creationId xmlns:a16="http://schemas.microsoft.com/office/drawing/2014/main" id="{EDE64B6D-5EE6-5AC6-D4FD-A173D99EF40A}"/>
              </a:ext>
            </a:extLst>
          </p:cNvPr>
          <p:cNvSpPr txBox="1"/>
          <p:nvPr/>
        </p:nvSpPr>
        <p:spPr>
          <a:xfrm>
            <a:off x="6892506" y="5569369"/>
            <a:ext cx="5299494" cy="400110"/>
          </a:xfrm>
          <a:prstGeom prst="rect">
            <a:avLst/>
          </a:prstGeom>
          <a:noFill/>
        </p:spPr>
        <p:txBody>
          <a:bodyPr wrap="square">
            <a:spAutoFit/>
          </a:bodyPr>
          <a:lstStyle/>
          <a:p>
            <a:r>
              <a:rPr lang="en-US" sz="1000" i="1" dirty="0">
                <a:solidFill>
                  <a:srgbClr val="1F2328"/>
                </a:solidFill>
                <a:latin typeface="-apple-system"/>
              </a:rPr>
              <a:t>(The NHL and the NHL Shield are registered trademarks of the National Hockey League. NHL and NHL team marks are the property of the NHL and its teams. © NHL 2023. All Rights Reserved.)</a:t>
            </a:r>
            <a:endParaRPr lang="en-US" sz="1000" dirty="0">
              <a:solidFill>
                <a:prstClr val="black"/>
              </a:solidFill>
              <a:latin typeface="Univers"/>
            </a:endParaRPr>
          </a:p>
        </p:txBody>
      </p:sp>
    </p:spTree>
    <p:extLst>
      <p:ext uri="{BB962C8B-B14F-4D97-AF65-F5344CB8AC3E}">
        <p14:creationId xmlns:p14="http://schemas.microsoft.com/office/powerpoint/2010/main" val="12809705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Data and Resources:</a:t>
            </a:r>
          </a:p>
        </p:txBody>
      </p:sp>
      <p:pic>
        <p:nvPicPr>
          <p:cNvPr id="1026" name="Picture 2" descr="image">
            <a:extLst>
              <a:ext uri="{FF2B5EF4-FFF2-40B4-BE49-F238E27FC236}">
                <a16:creationId xmlns:a16="http://schemas.microsoft.com/office/drawing/2014/main" id="{4270B7CE-00F6-9B9D-7F17-781AD640EA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3026" y="1552755"/>
            <a:ext cx="10291314" cy="49401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21891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Data and Resources:</a:t>
            </a:r>
          </a:p>
        </p:txBody>
      </p:sp>
      <p:sp>
        <p:nvSpPr>
          <p:cNvPr id="6" name="Content Placeholder 4">
            <a:extLst>
              <a:ext uri="{FF2B5EF4-FFF2-40B4-BE49-F238E27FC236}">
                <a16:creationId xmlns:a16="http://schemas.microsoft.com/office/drawing/2014/main" id="{6931E17B-83E5-2ECF-CB5E-15B8157AB938}"/>
              </a:ext>
            </a:extLst>
          </p:cNvPr>
          <p:cNvSpPr txBox="1">
            <a:spLocks/>
          </p:cNvSpPr>
          <p:nvPr/>
        </p:nvSpPr>
        <p:spPr>
          <a:xfrm>
            <a:off x="838200" y="1552754"/>
            <a:ext cx="9872931" cy="2610985"/>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24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2100" dirty="0">
                <a:latin typeface="Calibri" panose="020F0502020204030204" pitchFamily="34" charset="0"/>
                <a:ea typeface="Calibri" panose="020F0502020204030204" pitchFamily="34" charset="0"/>
                <a:cs typeface="Times New Roman" panose="02020603050405020304" pitchFamily="18" charset="0"/>
              </a:rPr>
              <a:t>Team Stats per season: </a:t>
            </a:r>
          </a:p>
          <a:p>
            <a:pPr lvl="1"/>
            <a:r>
              <a:rPr lang="en-US" sz="1500" dirty="0">
                <a:latin typeface="Calibri" panose="020F0502020204030204" pitchFamily="34" charset="0"/>
                <a:ea typeface="Calibri" panose="020F0502020204030204" pitchFamily="34" charset="0"/>
                <a:cs typeface="Times New Roman" panose="02020603050405020304" pitchFamily="18" charset="0"/>
              </a:rPr>
              <a:t>API Call: https://statsapi.web.nhl.com/api/v1/teams</a:t>
            </a:r>
          </a:p>
          <a:p>
            <a:r>
              <a:rPr lang="en-US" sz="2100" dirty="0">
                <a:latin typeface="Calibri" panose="020F0502020204030204" pitchFamily="34" charset="0"/>
                <a:ea typeface="Calibri" panose="020F0502020204030204" pitchFamily="34" charset="0"/>
                <a:cs typeface="Times New Roman" panose="02020603050405020304" pitchFamily="18" charset="0"/>
              </a:rPr>
              <a:t>Roster per team per season:</a:t>
            </a:r>
            <a:r>
              <a:rPr lang="en-US" sz="1800" dirty="0">
                <a:latin typeface="Calibri" panose="020F0502020204030204" pitchFamily="34" charset="0"/>
                <a:ea typeface="Calibri" panose="020F0502020204030204" pitchFamily="34" charset="0"/>
                <a:cs typeface="Times New Roman" panose="02020603050405020304" pitchFamily="18" charset="0"/>
              </a:rPr>
              <a:t>	</a:t>
            </a:r>
          </a:p>
          <a:p>
            <a:pPr lvl="1"/>
            <a:r>
              <a:rPr lang="en-US" sz="1500" dirty="0">
                <a:latin typeface="Calibri" panose="020F0502020204030204" pitchFamily="34" charset="0"/>
                <a:ea typeface="Calibri" panose="020F0502020204030204" pitchFamily="34" charset="0"/>
                <a:cs typeface="Times New Roman" panose="02020603050405020304" pitchFamily="18" charset="0"/>
              </a:rPr>
              <a:t>API Call: https://statsapi.web.nhl.com/api/v1/teams/&lt;Team ID&gt;?expand=</a:t>
            </a:r>
            <a:r>
              <a:rPr lang="en-US" sz="1500" dirty="0" err="1">
                <a:latin typeface="Calibri" panose="020F0502020204030204" pitchFamily="34" charset="0"/>
                <a:ea typeface="Calibri" panose="020F0502020204030204" pitchFamily="34" charset="0"/>
                <a:cs typeface="Times New Roman" panose="02020603050405020304" pitchFamily="18" charset="0"/>
              </a:rPr>
              <a:t>team.stats&amp;season</a:t>
            </a:r>
            <a:r>
              <a:rPr lang="en-US" sz="1500" dirty="0">
                <a:latin typeface="Calibri" panose="020F0502020204030204" pitchFamily="34" charset="0"/>
                <a:ea typeface="Calibri" panose="020F0502020204030204" pitchFamily="34" charset="0"/>
                <a:cs typeface="Times New Roman" panose="02020603050405020304" pitchFamily="18" charset="0"/>
              </a:rPr>
              <a:t>=&lt;season&gt;</a:t>
            </a:r>
          </a:p>
          <a:p>
            <a:r>
              <a:rPr lang="en-US" sz="2100" dirty="0">
                <a:latin typeface="Calibri" panose="020F0502020204030204" pitchFamily="34" charset="0"/>
                <a:ea typeface="Calibri" panose="020F0502020204030204" pitchFamily="34" charset="0"/>
                <a:cs typeface="Times New Roman" panose="02020603050405020304" pitchFamily="18" charset="0"/>
              </a:rPr>
              <a:t>Player Stats per season:</a:t>
            </a:r>
          </a:p>
          <a:p>
            <a:pPr lvl="1"/>
            <a:r>
              <a:rPr lang="en-US" sz="1500" dirty="0">
                <a:latin typeface="Calibri" panose="020F0502020204030204" pitchFamily="34" charset="0"/>
                <a:ea typeface="Calibri" panose="020F0502020204030204" pitchFamily="34" charset="0"/>
                <a:cs typeface="Times New Roman" panose="02020603050405020304" pitchFamily="18" charset="0"/>
              </a:rPr>
              <a:t>API Call: https://statsapi.web.nhl.com/api/v1/teams/&lt;Team ID&gt;?expand=</a:t>
            </a:r>
            <a:r>
              <a:rPr lang="en-US" sz="1500" dirty="0" err="1">
                <a:latin typeface="Calibri" panose="020F0502020204030204" pitchFamily="34" charset="0"/>
                <a:ea typeface="Calibri" panose="020F0502020204030204" pitchFamily="34" charset="0"/>
                <a:cs typeface="Times New Roman" panose="02020603050405020304" pitchFamily="18" charset="0"/>
              </a:rPr>
              <a:t>team.roster&amp;season</a:t>
            </a:r>
            <a:r>
              <a:rPr lang="en-US" sz="1500" dirty="0">
                <a:latin typeface="Calibri" panose="020F0502020204030204" pitchFamily="34" charset="0"/>
                <a:ea typeface="Calibri" panose="020F0502020204030204" pitchFamily="34" charset="0"/>
                <a:cs typeface="Times New Roman" panose="02020603050405020304" pitchFamily="18" charset="0"/>
              </a:rPr>
              <a:t>=&lt;season&gt;</a:t>
            </a:r>
          </a:p>
          <a:p>
            <a:r>
              <a:rPr lang="en-US" sz="2100" dirty="0">
                <a:latin typeface="Calibri" panose="020F0502020204030204" pitchFamily="34" charset="0"/>
                <a:ea typeface="Calibri" panose="020F0502020204030204" pitchFamily="34" charset="0"/>
                <a:cs typeface="Times New Roman" panose="02020603050405020304" pitchFamily="18" charset="0"/>
              </a:rPr>
              <a:t>Player Stats year by year season:</a:t>
            </a:r>
          </a:p>
          <a:p>
            <a:pPr lvl="1"/>
            <a:r>
              <a:rPr lang="en-US" sz="1500" dirty="0">
                <a:latin typeface="Calibri" panose="020F0502020204030204" pitchFamily="34" charset="0"/>
                <a:ea typeface="Calibri" panose="020F0502020204030204" pitchFamily="34" charset="0"/>
                <a:cs typeface="Times New Roman" panose="02020603050405020304" pitchFamily="18" charset="0"/>
              </a:rPr>
              <a:t>API Call: https://statsapi.web.nhl.com/api/v1/people/&lt;Player ID&gt;/stats??stats=</a:t>
            </a:r>
            <a:r>
              <a:rPr lang="en-US" sz="1500" dirty="0" err="1">
                <a:latin typeface="Calibri" panose="020F0502020204030204" pitchFamily="34" charset="0"/>
                <a:ea typeface="Calibri" panose="020F0502020204030204" pitchFamily="34" charset="0"/>
                <a:cs typeface="Times New Roman" panose="02020603050405020304" pitchFamily="18" charset="0"/>
              </a:rPr>
              <a:t>statsSingleSeason&amp;season</a:t>
            </a:r>
            <a:r>
              <a:rPr lang="en-US" sz="1500" dirty="0">
                <a:latin typeface="Calibri" panose="020F0502020204030204" pitchFamily="34" charset="0"/>
                <a:ea typeface="Calibri" panose="020F0502020204030204" pitchFamily="34" charset="0"/>
                <a:cs typeface="Times New Roman" panose="02020603050405020304" pitchFamily="18" charset="0"/>
              </a:rPr>
              <a:t>=&lt;season&gt;</a:t>
            </a:r>
          </a:p>
        </p:txBody>
      </p:sp>
    </p:spTree>
    <p:extLst>
      <p:ext uri="{BB962C8B-B14F-4D97-AF65-F5344CB8AC3E}">
        <p14:creationId xmlns:p14="http://schemas.microsoft.com/office/powerpoint/2010/main" val="4375605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5607170" y="1709742"/>
            <a:ext cx="6271404" cy="809172"/>
          </a:xfrm>
        </p:spPr>
        <p:txBody>
          <a:bodyPr>
            <a:normAutofit fontScale="90000"/>
          </a:bodyPr>
          <a:lstStyle/>
          <a:p>
            <a:pPr algn="l"/>
            <a:r>
              <a:rPr lang="en-US" dirty="0"/>
              <a:t>Stanley Cup winning team</a:t>
            </a:r>
          </a:p>
        </p:txBody>
      </p:sp>
      <p:sp>
        <p:nvSpPr>
          <p:cNvPr id="7" name="Text Placeholder 6"/>
          <p:cNvSpPr>
            <a:spLocks noGrp="1"/>
          </p:cNvSpPr>
          <p:nvPr>
            <p:ph type="body" idx="1"/>
          </p:nvPr>
        </p:nvSpPr>
        <p:spPr>
          <a:xfrm>
            <a:off x="5607170" y="2588328"/>
            <a:ext cx="5455609" cy="1500187"/>
          </a:xfrm>
        </p:spPr>
        <p:txBody>
          <a:bodyPr/>
          <a:lstStyle/>
          <a:p>
            <a:pPr algn="l"/>
            <a:r>
              <a:rPr lang="en-US" dirty="0">
                <a:solidFill>
                  <a:schemeClr val="tx1">
                    <a:lumMod val="85000"/>
                    <a:lumOff val="15000"/>
                  </a:schemeClr>
                </a:solidFill>
              </a:rPr>
              <a:t>Select the season and see statistics specifically on the Stanley Cup winning team’s performance!</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2674" y="3338422"/>
            <a:ext cx="3192062" cy="3519578"/>
          </a:xfrm>
          <a:prstGeom prst="rect">
            <a:avLst/>
          </a:prstGeom>
        </p:spPr>
      </p:pic>
      <p:sp>
        <p:nvSpPr>
          <p:cNvPr id="2" name="TextBox 1">
            <a:extLst>
              <a:ext uri="{FF2B5EF4-FFF2-40B4-BE49-F238E27FC236}">
                <a16:creationId xmlns:a16="http://schemas.microsoft.com/office/drawing/2014/main" id="{6BF1AAEA-4564-FCA6-C2F1-06BAFFCD3692}"/>
              </a:ext>
            </a:extLst>
          </p:cNvPr>
          <p:cNvSpPr txBox="1"/>
          <p:nvPr/>
        </p:nvSpPr>
        <p:spPr>
          <a:xfrm>
            <a:off x="0" y="6550223"/>
            <a:ext cx="2657012" cy="307777"/>
          </a:xfrm>
          <a:prstGeom prst="rect">
            <a:avLst/>
          </a:prstGeom>
          <a:noFill/>
        </p:spPr>
        <p:txBody>
          <a:bodyPr wrap="square">
            <a:spAutoFit/>
          </a:bodyPr>
          <a:lstStyle/>
          <a:p>
            <a:r>
              <a:rPr lang="en-US" sz="1400" dirty="0"/>
              <a:t>© Copyright Showeet.com</a:t>
            </a:r>
          </a:p>
        </p:txBody>
      </p:sp>
    </p:spTree>
    <p:extLst>
      <p:ext uri="{BB962C8B-B14F-4D97-AF65-F5344CB8AC3E}">
        <p14:creationId xmlns:p14="http://schemas.microsoft.com/office/powerpoint/2010/main" val="14145354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B277686-281A-CAF1-B466-3A4AAA5B5F8F}"/>
              </a:ext>
            </a:extLst>
          </p:cNvPr>
          <p:cNvPicPr>
            <a:picLocks noChangeAspect="1"/>
          </p:cNvPicPr>
          <p:nvPr/>
        </p:nvPicPr>
        <p:blipFill>
          <a:blip r:embed="rId3"/>
          <a:stretch>
            <a:fillRect/>
          </a:stretch>
        </p:blipFill>
        <p:spPr>
          <a:xfrm>
            <a:off x="1554086" y="280143"/>
            <a:ext cx="9083827" cy="6297714"/>
          </a:xfrm>
          <a:prstGeom prst="rect">
            <a:avLst/>
          </a:prstGeom>
        </p:spPr>
      </p:pic>
      <p:pic>
        <p:nvPicPr>
          <p:cNvPr id="10" name="Picture 9">
            <a:extLst>
              <a:ext uri="{FF2B5EF4-FFF2-40B4-BE49-F238E27FC236}">
                <a16:creationId xmlns:a16="http://schemas.microsoft.com/office/drawing/2014/main" id="{2A611862-8E36-97E6-381E-E94411C9C606}"/>
              </a:ext>
            </a:extLst>
          </p:cNvPr>
          <p:cNvPicPr>
            <a:picLocks noChangeAspect="1"/>
          </p:cNvPicPr>
          <p:nvPr/>
        </p:nvPicPr>
        <p:blipFill>
          <a:blip r:embed="rId4"/>
          <a:stretch>
            <a:fillRect/>
          </a:stretch>
        </p:blipFill>
        <p:spPr>
          <a:xfrm>
            <a:off x="1554086" y="2727602"/>
            <a:ext cx="8796921" cy="3850255"/>
          </a:xfrm>
          <a:prstGeom prst="rect">
            <a:avLst/>
          </a:prstGeom>
        </p:spPr>
      </p:pic>
    </p:spTree>
    <p:extLst>
      <p:ext uri="{BB962C8B-B14F-4D97-AF65-F5344CB8AC3E}">
        <p14:creationId xmlns:p14="http://schemas.microsoft.com/office/powerpoint/2010/main" val="8932582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5538158" y="1709742"/>
            <a:ext cx="6124755" cy="809172"/>
          </a:xfrm>
        </p:spPr>
        <p:txBody>
          <a:bodyPr>
            <a:normAutofit/>
          </a:bodyPr>
          <a:lstStyle/>
          <a:p>
            <a:pPr algn="l"/>
            <a:r>
              <a:rPr lang="en-US" dirty="0"/>
              <a:t>Team comparison</a:t>
            </a:r>
          </a:p>
        </p:txBody>
      </p:sp>
      <p:sp>
        <p:nvSpPr>
          <p:cNvPr id="7" name="Text Placeholder 6"/>
          <p:cNvSpPr>
            <a:spLocks noGrp="1"/>
          </p:cNvSpPr>
          <p:nvPr>
            <p:ph type="body" idx="1"/>
          </p:nvPr>
        </p:nvSpPr>
        <p:spPr>
          <a:xfrm>
            <a:off x="5607170" y="2588328"/>
            <a:ext cx="5455609" cy="1500187"/>
          </a:xfrm>
        </p:spPr>
        <p:txBody>
          <a:bodyPr/>
          <a:lstStyle/>
          <a:p>
            <a:pPr algn="l"/>
            <a:r>
              <a:rPr lang="en-US" dirty="0">
                <a:solidFill>
                  <a:schemeClr val="tx1">
                    <a:lumMod val="85000"/>
                    <a:lumOff val="15000"/>
                  </a:schemeClr>
                </a:solidFill>
              </a:rPr>
              <a:t>Select the season to see winning team’s statistics vs the overall team averages for that same season!</a:t>
            </a:r>
          </a:p>
          <a:p>
            <a:pPr algn="l"/>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2674" y="3338422"/>
            <a:ext cx="3192062" cy="3519578"/>
          </a:xfrm>
          <a:prstGeom prst="rect">
            <a:avLst/>
          </a:prstGeom>
        </p:spPr>
      </p:pic>
      <p:sp>
        <p:nvSpPr>
          <p:cNvPr id="2" name="TextBox 1">
            <a:extLst>
              <a:ext uri="{FF2B5EF4-FFF2-40B4-BE49-F238E27FC236}">
                <a16:creationId xmlns:a16="http://schemas.microsoft.com/office/drawing/2014/main" id="{2B390EE5-357B-D782-BA22-63AAB8390B9B}"/>
              </a:ext>
            </a:extLst>
          </p:cNvPr>
          <p:cNvSpPr txBox="1"/>
          <p:nvPr/>
        </p:nvSpPr>
        <p:spPr>
          <a:xfrm>
            <a:off x="0" y="6550223"/>
            <a:ext cx="2657012" cy="307777"/>
          </a:xfrm>
          <a:prstGeom prst="rect">
            <a:avLst/>
          </a:prstGeom>
          <a:noFill/>
        </p:spPr>
        <p:txBody>
          <a:bodyPr wrap="square">
            <a:spAutoFit/>
          </a:bodyPr>
          <a:lstStyle/>
          <a:p>
            <a:r>
              <a:rPr lang="en-US" sz="1400" dirty="0"/>
              <a:t>© Copyright Showeet.com</a:t>
            </a:r>
          </a:p>
        </p:txBody>
      </p:sp>
    </p:spTree>
    <p:extLst>
      <p:ext uri="{BB962C8B-B14F-4D97-AF65-F5344CB8AC3E}">
        <p14:creationId xmlns:p14="http://schemas.microsoft.com/office/powerpoint/2010/main" val="33777079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613C638-ED8B-6A97-D93E-60FA1C47FC70}"/>
              </a:ext>
            </a:extLst>
          </p:cNvPr>
          <p:cNvPicPr>
            <a:picLocks noChangeAspect="1"/>
          </p:cNvPicPr>
          <p:nvPr/>
        </p:nvPicPr>
        <p:blipFill>
          <a:blip r:embed="rId3"/>
          <a:stretch>
            <a:fillRect/>
          </a:stretch>
        </p:blipFill>
        <p:spPr>
          <a:xfrm>
            <a:off x="1554086" y="277857"/>
            <a:ext cx="9083827" cy="6302286"/>
          </a:xfrm>
          <a:prstGeom prst="rect">
            <a:avLst/>
          </a:prstGeom>
        </p:spPr>
      </p:pic>
    </p:spTree>
    <p:extLst>
      <p:ext uri="{BB962C8B-B14F-4D97-AF65-F5344CB8AC3E}">
        <p14:creationId xmlns:p14="http://schemas.microsoft.com/office/powerpoint/2010/main" val="3596459359"/>
      </p:ext>
    </p:extLst>
  </p:cSld>
  <p:clrMapOvr>
    <a:masterClrMapping/>
  </p:clrMapOvr>
</p:sld>
</file>

<file path=ppt/theme/theme1.xml><?xml version="1.0" encoding="utf-8"?>
<a:theme xmlns:a="http://schemas.openxmlformats.org/drawingml/2006/main" name="SPORT Theme - Showee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C8E00D1-8EA3-4E42-801D-0253E1EAFC21}">
  <ds:schemaRefs>
    <ds:schemaRef ds:uri="http://schemas.microsoft.com/sharepoint/v3/contenttype/forms"/>
  </ds:schemaRefs>
</ds:datastoreItem>
</file>

<file path=customXml/itemProps2.xml><?xml version="1.0" encoding="utf-8"?>
<ds:datastoreItem xmlns:ds="http://schemas.openxmlformats.org/officeDocument/2006/customXml" ds:itemID="{99919F73-B6C2-4A43-95E2-833EC48925FE}">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ABC329F5-30EE-4BF7-AA2A-B837B51416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{5F17161F-DB79-4A5D-A931-E6C48FA0D9D0}tf89338750_win32</Template>
  <TotalTime>28888</TotalTime>
  <Words>550</Words>
  <Application>Microsoft Office PowerPoint</Application>
  <PresentationFormat>Widescreen</PresentationFormat>
  <Paragraphs>62</Paragraphs>
  <Slides>11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-apple-system</vt:lpstr>
      <vt:lpstr>Arial</vt:lpstr>
      <vt:lpstr>Calibri</vt:lpstr>
      <vt:lpstr>Calibri Light</vt:lpstr>
      <vt:lpstr>Univers</vt:lpstr>
      <vt:lpstr>SPORT Theme - Showeet</vt:lpstr>
      <vt:lpstr>             Sports Analytics NHL-2.0</vt:lpstr>
      <vt:lpstr>Agenda:</vt:lpstr>
      <vt:lpstr>Background:</vt:lpstr>
      <vt:lpstr>Data and Resources:</vt:lpstr>
      <vt:lpstr>Data and Resources:</vt:lpstr>
      <vt:lpstr>Stanley Cup winning team</vt:lpstr>
      <vt:lpstr>PowerPoint Presentation</vt:lpstr>
      <vt:lpstr>Team comparison</vt:lpstr>
      <vt:lpstr>PowerPoint Presentation</vt:lpstr>
      <vt:lpstr>Goalie statistics comparison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Project-1-NHL</dc:title>
  <dc:creator>Joel Demontigny</dc:creator>
  <cp:lastModifiedBy>Joel Demontigny</cp:lastModifiedBy>
  <cp:revision>69</cp:revision>
  <dcterms:created xsi:type="dcterms:W3CDTF">2023-05-27T22:23:38Z</dcterms:created>
  <dcterms:modified xsi:type="dcterms:W3CDTF">2023-08-09T23:05:28Z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