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3"/>
  </p:notesMasterIdLst>
  <p:sldIdLst>
    <p:sldId id="1029" r:id="rId5"/>
    <p:sldId id="1031" r:id="rId6"/>
    <p:sldId id="1034" r:id="rId7"/>
    <p:sldId id="1045" r:id="rId8"/>
    <p:sldId id="1041" r:id="rId9"/>
    <p:sldId id="1053" r:id="rId10"/>
    <p:sldId id="1054" r:id="rId11"/>
    <p:sldId id="1055" r:id="rId12"/>
    <p:sldId id="1056" r:id="rId13"/>
    <p:sldId id="1057" r:id="rId14"/>
    <p:sldId id="1058" r:id="rId15"/>
    <p:sldId id="1061" r:id="rId16"/>
    <p:sldId id="1059" r:id="rId17"/>
    <p:sldId id="1060" r:id="rId18"/>
    <p:sldId id="1062" r:id="rId19"/>
    <p:sldId id="1063" r:id="rId20"/>
    <p:sldId id="1064" r:id="rId21"/>
    <p:sldId id="10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0" d="100"/>
          <a:sy n="80" d="100"/>
        </p:scale>
        <p:origin x="58" y="110"/>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00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r>
              <a:rPr lang="en-US" dirty="0"/>
              <a:t>Model accuracy via Tableau:</a:t>
            </a:r>
          </a:p>
        </p:txBody>
      </p:sp>
      <p:sp>
        <p:nvSpPr>
          <p:cNvPr id="4" name="AutoShape 2">
            <a:extLst>
              <a:ext uri="{FF2B5EF4-FFF2-40B4-BE49-F238E27FC236}">
                <a16:creationId xmlns:a16="http://schemas.microsoft.com/office/drawing/2014/main" id="{9C117B05-821E-B399-512D-62CC5CC3E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37D7F500-B338-D234-E94C-6B38EB2BB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CAA8E1-4E77-CDE7-FEA3-5087F096AF21}"/>
              </a:ext>
            </a:extLst>
          </p:cNvPr>
          <p:cNvPicPr>
            <a:picLocks noChangeAspect="1"/>
          </p:cNvPicPr>
          <p:nvPr/>
        </p:nvPicPr>
        <p:blipFill>
          <a:blip r:embed="rId2"/>
          <a:stretch>
            <a:fillRect/>
          </a:stretch>
        </p:blipFill>
        <p:spPr>
          <a:xfrm>
            <a:off x="838200" y="1690691"/>
            <a:ext cx="10429875" cy="5058481"/>
          </a:xfrm>
          <a:prstGeom prst="rect">
            <a:avLst/>
          </a:prstGeom>
        </p:spPr>
      </p:pic>
    </p:spTree>
    <p:extLst>
      <p:ext uri="{BB962C8B-B14F-4D97-AF65-F5344CB8AC3E}">
        <p14:creationId xmlns:p14="http://schemas.microsoft.com/office/powerpoint/2010/main" val="246384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4C4436-4F30-FEF8-D8D1-EF971EF75BB7}"/>
              </a:ext>
            </a:extLst>
          </p:cNvPr>
          <p:cNvPicPr>
            <a:picLocks noGrp="1" noChangeAspect="1"/>
          </p:cNvPicPr>
          <p:nvPr>
            <p:ph idx="1"/>
          </p:nvPr>
        </p:nvPicPr>
        <p:blipFill>
          <a:blip r:embed="rId2"/>
          <a:stretch>
            <a:fillRect/>
          </a:stretch>
        </p:blipFill>
        <p:spPr>
          <a:xfrm>
            <a:off x="838201" y="365128"/>
            <a:ext cx="8620124" cy="5811835"/>
          </a:xfrm>
        </p:spPr>
      </p:pic>
      <p:pic>
        <p:nvPicPr>
          <p:cNvPr id="7" name="Picture 6">
            <a:extLst>
              <a:ext uri="{FF2B5EF4-FFF2-40B4-BE49-F238E27FC236}">
                <a16:creationId xmlns:a16="http://schemas.microsoft.com/office/drawing/2014/main" id="{4207F4AA-84A0-563F-7E52-272177392817}"/>
              </a:ext>
            </a:extLst>
          </p:cNvPr>
          <p:cNvPicPr>
            <a:picLocks noChangeAspect="1"/>
          </p:cNvPicPr>
          <p:nvPr/>
        </p:nvPicPr>
        <p:blipFill>
          <a:blip r:embed="rId3"/>
          <a:stretch>
            <a:fillRect/>
          </a:stretch>
        </p:blipFill>
        <p:spPr>
          <a:xfrm>
            <a:off x="9848757" y="365128"/>
            <a:ext cx="1333686" cy="5811835"/>
          </a:xfrm>
          <a:prstGeom prst="rect">
            <a:avLst/>
          </a:prstGeom>
        </p:spPr>
      </p:pic>
    </p:spTree>
    <p:extLst>
      <p:ext uri="{BB962C8B-B14F-4D97-AF65-F5344CB8AC3E}">
        <p14:creationId xmlns:p14="http://schemas.microsoft.com/office/powerpoint/2010/main" val="198892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33850" y="1709742"/>
            <a:ext cx="7744724" cy="809172"/>
          </a:xfrm>
        </p:spPr>
        <p:txBody>
          <a:bodyPr>
            <a:normAutofit fontScale="90000"/>
          </a:bodyPr>
          <a:lstStyle/>
          <a:p>
            <a:pPr algn="l"/>
            <a:r>
              <a:rPr lang="en-US" dirty="0"/>
              <a:t>Team Stats –Tableau Visualization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3358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65AA08-9AF4-8A26-EDFB-FEC862E86333}"/>
              </a:ext>
            </a:extLst>
          </p:cNvPr>
          <p:cNvPicPr>
            <a:picLocks noGrp="1" noChangeAspect="1"/>
          </p:cNvPicPr>
          <p:nvPr>
            <p:ph idx="1"/>
          </p:nvPr>
        </p:nvPicPr>
        <p:blipFill>
          <a:blip r:embed="rId2"/>
          <a:stretch>
            <a:fillRect/>
          </a:stretch>
        </p:blipFill>
        <p:spPr>
          <a:xfrm>
            <a:off x="838200" y="365128"/>
            <a:ext cx="10515600" cy="5534415"/>
          </a:xfrm>
        </p:spPr>
      </p:pic>
    </p:spTree>
    <p:extLst>
      <p:ext uri="{BB962C8B-B14F-4D97-AF65-F5344CB8AC3E}">
        <p14:creationId xmlns:p14="http://schemas.microsoft.com/office/powerpoint/2010/main" val="381926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1553F5-7578-DF8D-E722-D8AF073012D9}"/>
              </a:ext>
            </a:extLst>
          </p:cNvPr>
          <p:cNvPicPr>
            <a:picLocks noGrp="1" noChangeAspect="1"/>
          </p:cNvPicPr>
          <p:nvPr>
            <p:ph idx="1"/>
          </p:nvPr>
        </p:nvPicPr>
        <p:blipFill>
          <a:blip r:embed="rId2"/>
          <a:stretch>
            <a:fillRect/>
          </a:stretch>
        </p:blipFill>
        <p:spPr>
          <a:xfrm>
            <a:off x="838200" y="365129"/>
            <a:ext cx="10515600" cy="5740732"/>
          </a:xfrm>
        </p:spPr>
      </p:pic>
    </p:spTree>
    <p:extLst>
      <p:ext uri="{BB962C8B-B14F-4D97-AF65-F5344CB8AC3E}">
        <p14:creationId xmlns:p14="http://schemas.microsoft.com/office/powerpoint/2010/main" val="254423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5FB21-8F9F-8302-C966-CC17C0753E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999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C4FC9A9-5264-D1A1-66D4-27FA94B9D911}"/>
              </a:ext>
            </a:extLst>
          </p:cNvPr>
          <p:cNvPicPr>
            <a:picLocks noGrp="1" noChangeAspect="1"/>
          </p:cNvPicPr>
          <p:nvPr>
            <p:ph idx="1"/>
          </p:nvPr>
        </p:nvPicPr>
        <p:blipFill>
          <a:blip r:embed="rId2"/>
          <a:stretch>
            <a:fillRect/>
          </a:stretch>
        </p:blipFill>
        <p:spPr>
          <a:xfrm>
            <a:off x="838200" y="365129"/>
            <a:ext cx="10515600" cy="5516724"/>
          </a:xfrm>
        </p:spPr>
      </p:pic>
    </p:spTree>
    <p:extLst>
      <p:ext uri="{BB962C8B-B14F-4D97-AF65-F5344CB8AC3E}">
        <p14:creationId xmlns:p14="http://schemas.microsoft.com/office/powerpoint/2010/main" val="9639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29076</TotalTime>
  <Words>501</Words>
  <Application>Microsoft Office PowerPoint</Application>
  <PresentationFormat>Widescreen</PresentationFormat>
  <Paragraphs>73</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Univers</vt:lpstr>
      <vt:lpstr>SPORT Theme - Showeet</vt:lpstr>
      <vt:lpstr>             Sports Analytics NHL-3.0</vt:lpstr>
      <vt:lpstr>Agenda:</vt:lpstr>
      <vt:lpstr>Introduction to our project:</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accuracy via Tableau:</vt:lpstr>
      <vt:lpstr>PowerPoint Presentation</vt:lpstr>
      <vt:lpstr>Team Stats –Tableau Visualization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88</cp:revision>
  <dcterms:created xsi:type="dcterms:W3CDTF">2023-05-27T22:23:38Z</dcterms:created>
  <dcterms:modified xsi:type="dcterms:W3CDTF">2023-09-28T18:23:28Z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