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aique Meirel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518EDC-4C17-4A62-BCBA-936C8D295FF6}">
  <a:tblStyle styleId="{7F518EDC-4C17-4A62-BCBA-936C8D295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7-24T22:35:26.705">
    <p:pos x="6000" y="0"/>
    <p:text>Faltam fechar esses e ensaiar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627ea9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627ea9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22e9a07be_2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22e9a07be_2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5ecbff4d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5ecbff4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53fde82a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53fde82a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5ecbff4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5ecbff4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53fde82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53fde82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5ecbff4d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5ecbff4d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2e9a07be_2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2e9a07be_2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53fde82a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53fde82a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53fde82a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53fde82a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73ba1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73ba1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53fde82a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53fde82a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53fde82a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53fde82a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53fde82a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53fde82a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2e9a07be_2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2e9a07be_2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22e9a07be_2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22e9a07be_2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Anotações aqui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53fde82a8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53fde82a8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3fde82a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53fde82a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53fde82a8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53fde82a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Anotações aqui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5ecbff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5ecbff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5ecbff4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5ecbff4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Adasdasdasdasdasdasdsa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5ecbff4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5ecbff4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661452"/>
            <a:ext cx="1867590" cy="1313922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2165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0237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1F24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820375" y="1947250"/>
            <a:ext cx="5668800" cy="12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0" sz="5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820463" y="3001850"/>
            <a:ext cx="56688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0" y="0"/>
            <a:ext cx="16357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flipH="1">
            <a:off x="7780225" y="3338850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85235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33307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7565202" y="-8983"/>
            <a:ext cx="1589861" cy="2492225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>
            <p:ph hasCustomPrompt="1" type="title"/>
          </p:nvPr>
        </p:nvSpPr>
        <p:spPr>
          <a:xfrm>
            <a:off x="1816863" y="1685375"/>
            <a:ext cx="55116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>
            <a:off x="1815538" y="2994000"/>
            <a:ext cx="5511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flipH="1" rot="5400000">
            <a:off x="7610381" y="538255"/>
            <a:ext cx="2071924" cy="995368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10800000">
            <a:off x="1098265" y="18"/>
            <a:ext cx="868731" cy="358217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10800000">
            <a:off x="814827" y="5"/>
            <a:ext cx="1435908" cy="638344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718750" y="438312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720981" y="1229700"/>
            <a:ext cx="2728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" type="subTitle"/>
          </p:nvPr>
        </p:nvSpPr>
        <p:spPr>
          <a:xfrm>
            <a:off x="720172" y="1542315"/>
            <a:ext cx="2730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3" type="title"/>
          </p:nvPr>
        </p:nvSpPr>
        <p:spPr>
          <a:xfrm>
            <a:off x="3460752" y="1544397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723839" y="2422672"/>
            <a:ext cx="2736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5" type="subTitle"/>
          </p:nvPr>
        </p:nvSpPr>
        <p:spPr>
          <a:xfrm>
            <a:off x="718749" y="2737363"/>
            <a:ext cx="27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6" type="title"/>
          </p:nvPr>
        </p:nvSpPr>
        <p:spPr>
          <a:xfrm>
            <a:off x="3461665" y="2756608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7" type="subTitle"/>
          </p:nvPr>
        </p:nvSpPr>
        <p:spPr>
          <a:xfrm>
            <a:off x="725468" y="3617146"/>
            <a:ext cx="2730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718749" y="3932456"/>
            <a:ext cx="27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9" type="title"/>
          </p:nvPr>
        </p:nvSpPr>
        <p:spPr>
          <a:xfrm>
            <a:off x="3461665" y="3926170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5675771" y="1231500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5669022" y="1540665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15" type="title"/>
          </p:nvPr>
        </p:nvSpPr>
        <p:spPr>
          <a:xfrm>
            <a:off x="5044880" y="1545297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6" type="subTitle"/>
          </p:nvPr>
        </p:nvSpPr>
        <p:spPr>
          <a:xfrm>
            <a:off x="5675771" y="2422672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7" type="subTitle"/>
          </p:nvPr>
        </p:nvSpPr>
        <p:spPr>
          <a:xfrm>
            <a:off x="5669026" y="2737363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18" type="title"/>
          </p:nvPr>
        </p:nvSpPr>
        <p:spPr>
          <a:xfrm>
            <a:off x="5044880" y="2756608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9" type="subTitle"/>
          </p:nvPr>
        </p:nvSpPr>
        <p:spPr>
          <a:xfrm>
            <a:off x="5675771" y="3617146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20" type="subTitle"/>
          </p:nvPr>
        </p:nvSpPr>
        <p:spPr>
          <a:xfrm>
            <a:off x="5669026" y="3932456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21" type="title"/>
          </p:nvPr>
        </p:nvSpPr>
        <p:spPr>
          <a:xfrm>
            <a:off x="5044880" y="3926170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3831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012786" y="1491398"/>
            <a:ext cx="20625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2" type="subTitle"/>
          </p:nvPr>
        </p:nvSpPr>
        <p:spPr>
          <a:xfrm>
            <a:off x="1012812" y="1800497"/>
            <a:ext cx="20625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3" type="subTitle"/>
          </p:nvPr>
        </p:nvSpPr>
        <p:spPr>
          <a:xfrm>
            <a:off x="1012786" y="2907027"/>
            <a:ext cx="2062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4" type="subTitle"/>
          </p:nvPr>
        </p:nvSpPr>
        <p:spPr>
          <a:xfrm>
            <a:off x="1012712" y="3216310"/>
            <a:ext cx="20625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5" type="subTitle"/>
          </p:nvPr>
        </p:nvSpPr>
        <p:spPr>
          <a:xfrm>
            <a:off x="6068788" y="1491398"/>
            <a:ext cx="2062500" cy="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6" type="subTitle"/>
          </p:nvPr>
        </p:nvSpPr>
        <p:spPr>
          <a:xfrm>
            <a:off x="6068784" y="1800497"/>
            <a:ext cx="20625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7" type="subTitle"/>
          </p:nvPr>
        </p:nvSpPr>
        <p:spPr>
          <a:xfrm>
            <a:off x="6068788" y="2907027"/>
            <a:ext cx="20625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8" type="subTitle"/>
          </p:nvPr>
        </p:nvSpPr>
        <p:spPr>
          <a:xfrm>
            <a:off x="6068788" y="3216310"/>
            <a:ext cx="20625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3716401" y="0"/>
            <a:ext cx="5427481" cy="5143659"/>
          </a:xfrm>
          <a:custGeom>
            <a:rect b="b" l="l" r="r" t="t"/>
            <a:pathLst>
              <a:path extrusionOk="0" h="160401" w="212905">
                <a:moveTo>
                  <a:pt x="35823" y="0"/>
                </a:moveTo>
                <a:cubicBezTo>
                  <a:pt x="36348" y="2423"/>
                  <a:pt x="36837" y="4846"/>
                  <a:pt x="37175" y="7345"/>
                </a:cubicBezTo>
                <a:cubicBezTo>
                  <a:pt x="37626" y="10820"/>
                  <a:pt x="37964" y="14333"/>
                  <a:pt x="38133" y="17845"/>
                </a:cubicBezTo>
                <a:cubicBezTo>
                  <a:pt x="38415" y="22917"/>
                  <a:pt x="37701" y="28064"/>
                  <a:pt x="37269" y="33117"/>
                </a:cubicBezTo>
                <a:cubicBezTo>
                  <a:pt x="36912" y="37362"/>
                  <a:pt x="36818" y="41645"/>
                  <a:pt x="36217" y="45853"/>
                </a:cubicBezTo>
                <a:cubicBezTo>
                  <a:pt x="35672" y="49478"/>
                  <a:pt x="35090" y="53085"/>
                  <a:pt x="34489" y="56691"/>
                </a:cubicBezTo>
                <a:cubicBezTo>
                  <a:pt x="33944" y="59922"/>
                  <a:pt x="34169" y="63247"/>
                  <a:pt x="33888" y="66497"/>
                </a:cubicBezTo>
                <a:cubicBezTo>
                  <a:pt x="33606" y="69765"/>
                  <a:pt x="33399" y="73090"/>
                  <a:pt x="33249" y="76378"/>
                </a:cubicBezTo>
                <a:cubicBezTo>
                  <a:pt x="32948" y="83121"/>
                  <a:pt x="31126" y="89602"/>
                  <a:pt x="29530" y="96139"/>
                </a:cubicBezTo>
                <a:cubicBezTo>
                  <a:pt x="28252" y="101342"/>
                  <a:pt x="26505" y="106188"/>
                  <a:pt x="24026" y="110960"/>
                </a:cubicBezTo>
                <a:cubicBezTo>
                  <a:pt x="22824" y="113289"/>
                  <a:pt x="21302" y="115412"/>
                  <a:pt x="20156" y="117760"/>
                </a:cubicBezTo>
                <a:cubicBezTo>
                  <a:pt x="19048" y="120051"/>
                  <a:pt x="17996" y="122362"/>
                  <a:pt x="16888" y="124654"/>
                </a:cubicBezTo>
                <a:cubicBezTo>
                  <a:pt x="15141" y="128260"/>
                  <a:pt x="13544" y="131942"/>
                  <a:pt x="11741" y="135530"/>
                </a:cubicBezTo>
                <a:cubicBezTo>
                  <a:pt x="9900" y="139174"/>
                  <a:pt x="8529" y="142912"/>
                  <a:pt x="7045" y="146707"/>
                </a:cubicBezTo>
                <a:cubicBezTo>
                  <a:pt x="5147" y="151497"/>
                  <a:pt x="3231" y="156343"/>
                  <a:pt x="0" y="160400"/>
                </a:cubicBezTo>
                <a:lnTo>
                  <a:pt x="212904" y="160400"/>
                </a:lnTo>
                <a:lnTo>
                  <a:pt x="212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2425535">
            <a:off x="7851969" y="464276"/>
            <a:ext cx="1578433" cy="397904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subTitle"/>
          </p:nvPr>
        </p:nvSpPr>
        <p:spPr>
          <a:xfrm>
            <a:off x="1581081" y="2245525"/>
            <a:ext cx="2553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2" type="subTitle"/>
          </p:nvPr>
        </p:nvSpPr>
        <p:spPr>
          <a:xfrm>
            <a:off x="1581081" y="2603400"/>
            <a:ext cx="25530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5009919" y="2245525"/>
            <a:ext cx="2553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5009919" y="2603403"/>
            <a:ext cx="25530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158" name="Google Shape;158;p15"/>
          <p:cNvGrpSpPr/>
          <p:nvPr/>
        </p:nvGrpSpPr>
        <p:grpSpPr>
          <a:xfrm rot="9000013">
            <a:off x="6323162" y="3961945"/>
            <a:ext cx="2891640" cy="491586"/>
            <a:chOff x="1052103" y="0"/>
            <a:chExt cx="3869942" cy="657899"/>
          </a:xfrm>
        </p:grpSpPr>
        <p:sp>
          <p:nvSpPr>
            <p:cNvPr id="159" name="Google Shape;159;p15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 rot="-9469508">
            <a:off x="-692045" y="34482"/>
            <a:ext cx="2213628" cy="2213628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>
            <a:off x="743010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 rot="-5400000">
            <a:off x="-1606022" y="1970175"/>
            <a:ext cx="3869942" cy="657899"/>
            <a:chOff x="1052103" y="0"/>
            <a:chExt cx="3869942" cy="657899"/>
          </a:xfrm>
        </p:grpSpPr>
        <p:sp>
          <p:nvSpPr>
            <p:cNvPr id="165" name="Google Shape;165;p16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6"/>
          <p:cNvSpPr/>
          <p:nvPr/>
        </p:nvSpPr>
        <p:spPr>
          <a:xfrm>
            <a:off x="7430065" y="36808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2179875" y="2339387"/>
            <a:ext cx="478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9" name="Google Shape;169;p16"/>
          <p:cNvSpPr txBox="1"/>
          <p:nvPr>
            <p:ph hasCustomPrompt="1" idx="2" type="title"/>
          </p:nvPr>
        </p:nvSpPr>
        <p:spPr>
          <a:xfrm>
            <a:off x="3915150" y="940624"/>
            <a:ext cx="1313700" cy="10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6"/>
          <p:cNvSpPr txBox="1"/>
          <p:nvPr>
            <p:ph idx="1" type="subTitle"/>
          </p:nvPr>
        </p:nvSpPr>
        <p:spPr>
          <a:xfrm>
            <a:off x="1835400" y="3648318"/>
            <a:ext cx="54732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 rot="1370381">
            <a:off x="7625466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0" y="0"/>
            <a:ext cx="1164923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0" y="3247477"/>
            <a:ext cx="1034655" cy="727920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7"/>
          <p:cNvGrpSpPr/>
          <p:nvPr/>
        </p:nvGrpSpPr>
        <p:grpSpPr>
          <a:xfrm rot="-5400000">
            <a:off x="7246018" y="-729778"/>
            <a:ext cx="1168199" cy="2627777"/>
            <a:chOff x="7975843" y="1923347"/>
            <a:chExt cx="1168199" cy="2627777"/>
          </a:xfrm>
        </p:grpSpPr>
        <p:sp>
          <p:nvSpPr>
            <p:cNvPr id="176" name="Google Shape;176;p17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7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 flipH="1">
            <a:off x="4100229" y="3166999"/>
            <a:ext cx="5043767" cy="1976503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-5400000">
            <a:off x="-513486" y="513491"/>
            <a:ext cx="1976502" cy="94952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5400000">
            <a:off x="8021573" y="1199293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-5400000">
            <a:off x="7246279" y="9432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5400000">
            <a:off x="-130747" y="35553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1085100" y="438312"/>
            <a:ext cx="69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1384075" y="1902974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2" type="subTitle"/>
          </p:nvPr>
        </p:nvSpPr>
        <p:spPr>
          <a:xfrm>
            <a:off x="1384075" y="2184528"/>
            <a:ext cx="17118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3" type="subTitle"/>
          </p:nvPr>
        </p:nvSpPr>
        <p:spPr>
          <a:xfrm>
            <a:off x="3716100" y="1902974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4" type="subTitle"/>
          </p:nvPr>
        </p:nvSpPr>
        <p:spPr>
          <a:xfrm>
            <a:off x="3716100" y="2184528"/>
            <a:ext cx="17118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5" type="subTitle"/>
          </p:nvPr>
        </p:nvSpPr>
        <p:spPr>
          <a:xfrm>
            <a:off x="6048125" y="1902974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6" type="subTitle"/>
          </p:nvPr>
        </p:nvSpPr>
        <p:spPr>
          <a:xfrm>
            <a:off x="6048125" y="2184528"/>
            <a:ext cx="17118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7" type="subTitle"/>
          </p:nvPr>
        </p:nvSpPr>
        <p:spPr>
          <a:xfrm>
            <a:off x="1384075" y="3736426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8"/>
          <p:cNvSpPr txBox="1"/>
          <p:nvPr>
            <p:ph idx="8" type="subTitle"/>
          </p:nvPr>
        </p:nvSpPr>
        <p:spPr>
          <a:xfrm>
            <a:off x="1384075" y="4017980"/>
            <a:ext cx="1711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9" type="subTitle"/>
          </p:nvPr>
        </p:nvSpPr>
        <p:spPr>
          <a:xfrm>
            <a:off x="3716100" y="3736426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3" type="subTitle"/>
          </p:nvPr>
        </p:nvSpPr>
        <p:spPr>
          <a:xfrm>
            <a:off x="3716100" y="4017980"/>
            <a:ext cx="1711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4" type="subTitle"/>
          </p:nvPr>
        </p:nvSpPr>
        <p:spPr>
          <a:xfrm>
            <a:off x="6048125" y="3736426"/>
            <a:ext cx="171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15" type="subTitle"/>
          </p:nvPr>
        </p:nvSpPr>
        <p:spPr>
          <a:xfrm>
            <a:off x="6048125" y="4017980"/>
            <a:ext cx="1711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-5400000">
            <a:off x="-569481" y="560445"/>
            <a:ext cx="2165605" cy="1040373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6869452" y="-2112"/>
            <a:ext cx="2278710" cy="3572113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" type="subTitle"/>
          </p:nvPr>
        </p:nvSpPr>
        <p:spPr>
          <a:xfrm>
            <a:off x="1503950" y="2485445"/>
            <a:ext cx="1818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2" type="subTitle"/>
          </p:nvPr>
        </p:nvSpPr>
        <p:spPr>
          <a:xfrm>
            <a:off x="1503950" y="2843795"/>
            <a:ext cx="1818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idx="3" type="subTitle"/>
          </p:nvPr>
        </p:nvSpPr>
        <p:spPr>
          <a:xfrm>
            <a:off x="3662700" y="2485445"/>
            <a:ext cx="1818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4" type="subTitle"/>
          </p:nvPr>
        </p:nvSpPr>
        <p:spPr>
          <a:xfrm>
            <a:off x="3662700" y="2843795"/>
            <a:ext cx="1818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5" type="subTitle"/>
          </p:nvPr>
        </p:nvSpPr>
        <p:spPr>
          <a:xfrm>
            <a:off x="5821450" y="2485445"/>
            <a:ext cx="1818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6" type="subTitle"/>
          </p:nvPr>
        </p:nvSpPr>
        <p:spPr>
          <a:xfrm>
            <a:off x="5821450" y="2843795"/>
            <a:ext cx="1818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09" name="Google Shape;209;p19"/>
          <p:cNvGrpSpPr/>
          <p:nvPr/>
        </p:nvGrpSpPr>
        <p:grpSpPr>
          <a:xfrm rot="-5400000">
            <a:off x="-1606022" y="2879625"/>
            <a:ext cx="3869942" cy="657899"/>
            <a:chOff x="1052103" y="0"/>
            <a:chExt cx="3869942" cy="657899"/>
          </a:xfrm>
        </p:grpSpPr>
        <p:sp>
          <p:nvSpPr>
            <p:cNvPr id="210" name="Google Shape;210;p19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9"/>
          <p:cNvGrpSpPr/>
          <p:nvPr/>
        </p:nvGrpSpPr>
        <p:grpSpPr>
          <a:xfrm rot="9000013">
            <a:off x="6323162" y="3961945"/>
            <a:ext cx="2891640" cy="491586"/>
            <a:chOff x="1052103" y="0"/>
            <a:chExt cx="3869942" cy="657899"/>
          </a:xfrm>
        </p:grpSpPr>
        <p:sp>
          <p:nvSpPr>
            <p:cNvPr id="213" name="Google Shape;213;p19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9"/>
          <p:cNvSpPr txBox="1"/>
          <p:nvPr>
            <p:ph hasCustomPrompt="1" idx="7" type="title"/>
          </p:nvPr>
        </p:nvSpPr>
        <p:spPr>
          <a:xfrm>
            <a:off x="5821450" y="3795020"/>
            <a:ext cx="1818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2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9"/>
          <p:cNvSpPr txBox="1"/>
          <p:nvPr>
            <p:ph hasCustomPrompt="1" idx="8" type="title"/>
          </p:nvPr>
        </p:nvSpPr>
        <p:spPr>
          <a:xfrm>
            <a:off x="3662700" y="3795020"/>
            <a:ext cx="1818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2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9"/>
          <p:cNvSpPr txBox="1"/>
          <p:nvPr>
            <p:ph hasCustomPrompt="1" idx="9" type="title"/>
          </p:nvPr>
        </p:nvSpPr>
        <p:spPr>
          <a:xfrm>
            <a:off x="1503950" y="3795020"/>
            <a:ext cx="1818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2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flipH="1">
            <a:off x="54813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1" type="subTitle"/>
          </p:nvPr>
        </p:nvSpPr>
        <p:spPr>
          <a:xfrm>
            <a:off x="961100" y="2961850"/>
            <a:ext cx="1911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2" type="subTitle"/>
          </p:nvPr>
        </p:nvSpPr>
        <p:spPr>
          <a:xfrm>
            <a:off x="961100" y="3320200"/>
            <a:ext cx="1911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3" type="subTitle"/>
          </p:nvPr>
        </p:nvSpPr>
        <p:spPr>
          <a:xfrm>
            <a:off x="3616050" y="2961850"/>
            <a:ext cx="1911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4" type="subTitle"/>
          </p:nvPr>
        </p:nvSpPr>
        <p:spPr>
          <a:xfrm>
            <a:off x="3616050" y="3320200"/>
            <a:ext cx="1911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" name="Google Shape;226;p20"/>
          <p:cNvSpPr txBox="1"/>
          <p:nvPr>
            <p:ph idx="5" type="subTitle"/>
          </p:nvPr>
        </p:nvSpPr>
        <p:spPr>
          <a:xfrm>
            <a:off x="6270950" y="2961850"/>
            <a:ext cx="1911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6" type="subTitle"/>
          </p:nvPr>
        </p:nvSpPr>
        <p:spPr>
          <a:xfrm>
            <a:off x="6270950" y="3320200"/>
            <a:ext cx="1911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8" name="Google Shape;228;p20"/>
          <p:cNvGrpSpPr/>
          <p:nvPr/>
        </p:nvGrpSpPr>
        <p:grpSpPr>
          <a:xfrm rot="-5400000">
            <a:off x="-1606022" y="2879625"/>
            <a:ext cx="3869942" cy="657899"/>
            <a:chOff x="1052103" y="0"/>
            <a:chExt cx="3869942" cy="657899"/>
          </a:xfrm>
        </p:grpSpPr>
        <p:sp>
          <p:nvSpPr>
            <p:cNvPr id="229" name="Google Shape;229;p20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0"/>
          <p:cNvSpPr/>
          <p:nvPr/>
        </p:nvSpPr>
        <p:spPr>
          <a:xfrm flipH="1" rot="5400000">
            <a:off x="7849417" y="454391"/>
            <a:ext cx="1748956" cy="840212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370381">
            <a:off x="7618033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2661452"/>
            <a:ext cx="1867590" cy="1313922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7246018" y="-729778"/>
            <a:ext cx="1168199" cy="2627777"/>
            <a:chOff x="7975843" y="1923347"/>
            <a:chExt cx="1168199" cy="2627777"/>
          </a:xfrm>
        </p:grpSpPr>
        <p:sp>
          <p:nvSpPr>
            <p:cNvPr id="24" name="Google Shape;24;p3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1052103" y="0"/>
            <a:ext cx="3869942" cy="657899"/>
            <a:chOff x="1052103" y="0"/>
            <a:chExt cx="3869942" cy="657899"/>
          </a:xfrm>
        </p:grpSpPr>
        <p:sp>
          <p:nvSpPr>
            <p:cNvPr id="27" name="Google Shape;27;p3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2120850" y="232458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882900" y="925835"/>
            <a:ext cx="1378200" cy="10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901850" y="3633511"/>
            <a:ext cx="53403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">
    <p:bg>
      <p:bgPr>
        <a:solidFill>
          <a:schemeClr val="accen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 flipH="1">
            <a:off x="4321918" y="0"/>
            <a:ext cx="4821517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rot="1348933">
            <a:off x="7378440" y="391449"/>
            <a:ext cx="2555200" cy="2555200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1567" y="4775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 rot="-2425535">
            <a:off x="-294400" y="464276"/>
            <a:ext cx="1578433" cy="397904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972863" y="2884400"/>
            <a:ext cx="186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subTitle"/>
          </p:nvPr>
        </p:nvSpPr>
        <p:spPr>
          <a:xfrm>
            <a:off x="1972863" y="3193904"/>
            <a:ext cx="18648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idx="3" type="subTitle"/>
          </p:nvPr>
        </p:nvSpPr>
        <p:spPr>
          <a:xfrm>
            <a:off x="5306338" y="2884400"/>
            <a:ext cx="186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4" type="subTitle"/>
          </p:nvPr>
        </p:nvSpPr>
        <p:spPr>
          <a:xfrm>
            <a:off x="5306338" y="3193906"/>
            <a:ext cx="18648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41" name="Google Shape;241;p21"/>
          <p:cNvGrpSpPr/>
          <p:nvPr/>
        </p:nvGrpSpPr>
        <p:grpSpPr>
          <a:xfrm flipH="1" rot="-9000013">
            <a:off x="-78800" y="3961945"/>
            <a:ext cx="2891640" cy="491586"/>
            <a:chOff x="1052103" y="0"/>
            <a:chExt cx="3869942" cy="657899"/>
          </a:xfrm>
        </p:grpSpPr>
        <p:sp>
          <p:nvSpPr>
            <p:cNvPr id="242" name="Google Shape;242;p21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1"/>
          <p:cNvSpPr/>
          <p:nvPr/>
        </p:nvSpPr>
        <p:spPr>
          <a:xfrm flipH="1">
            <a:off x="6957810" y="4487999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flipH="1">
            <a:off x="6439122" y="39753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>
            <p:ph hasCustomPrompt="1" type="title"/>
          </p:nvPr>
        </p:nvSpPr>
        <p:spPr>
          <a:xfrm>
            <a:off x="3504288" y="2218250"/>
            <a:ext cx="21402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2"/>
          <p:cNvSpPr txBox="1"/>
          <p:nvPr>
            <p:ph idx="1" type="subTitle"/>
          </p:nvPr>
        </p:nvSpPr>
        <p:spPr>
          <a:xfrm>
            <a:off x="3507341" y="2673685"/>
            <a:ext cx="2140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7" name="Google Shape;257;p22"/>
          <p:cNvSpPr txBox="1"/>
          <p:nvPr>
            <p:ph hasCustomPrompt="1" idx="2" type="title"/>
          </p:nvPr>
        </p:nvSpPr>
        <p:spPr>
          <a:xfrm>
            <a:off x="1301938" y="3514176"/>
            <a:ext cx="21402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2"/>
          <p:cNvSpPr txBox="1"/>
          <p:nvPr>
            <p:ph idx="3" type="subTitle"/>
          </p:nvPr>
        </p:nvSpPr>
        <p:spPr>
          <a:xfrm>
            <a:off x="1304991" y="3970222"/>
            <a:ext cx="2140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2"/>
          <p:cNvSpPr txBox="1"/>
          <p:nvPr>
            <p:ph hasCustomPrompt="1" idx="4" type="title"/>
          </p:nvPr>
        </p:nvSpPr>
        <p:spPr>
          <a:xfrm>
            <a:off x="5748955" y="3514176"/>
            <a:ext cx="21432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2"/>
          <p:cNvSpPr txBox="1"/>
          <p:nvPr>
            <p:ph idx="5" type="subTitle"/>
          </p:nvPr>
        </p:nvSpPr>
        <p:spPr>
          <a:xfrm>
            <a:off x="5752013" y="3970222"/>
            <a:ext cx="2143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22"/>
          <p:cNvSpPr txBox="1"/>
          <p:nvPr>
            <p:ph idx="6"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0" y="3188925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593500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541572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CA8D22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1535100" y="1698534"/>
            <a:ext cx="6073800" cy="14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1535100" y="3029562"/>
            <a:ext cx="6073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/>
        </p:nvSpPr>
        <p:spPr>
          <a:xfrm>
            <a:off x="3095876" y="0"/>
            <a:ext cx="6048099" cy="5143659"/>
          </a:xfrm>
          <a:custGeom>
            <a:rect b="b" l="l" r="r" t="t"/>
            <a:pathLst>
              <a:path extrusionOk="0" h="160401" w="212905">
                <a:moveTo>
                  <a:pt x="35823" y="0"/>
                </a:moveTo>
                <a:cubicBezTo>
                  <a:pt x="36348" y="2423"/>
                  <a:pt x="36837" y="4846"/>
                  <a:pt x="37175" y="7345"/>
                </a:cubicBezTo>
                <a:cubicBezTo>
                  <a:pt x="37626" y="10820"/>
                  <a:pt x="37964" y="14333"/>
                  <a:pt x="38133" y="17845"/>
                </a:cubicBezTo>
                <a:cubicBezTo>
                  <a:pt x="38415" y="22917"/>
                  <a:pt x="37701" y="28064"/>
                  <a:pt x="37269" y="33117"/>
                </a:cubicBezTo>
                <a:cubicBezTo>
                  <a:pt x="36912" y="37362"/>
                  <a:pt x="36818" y="41645"/>
                  <a:pt x="36217" y="45853"/>
                </a:cubicBezTo>
                <a:cubicBezTo>
                  <a:pt x="35672" y="49478"/>
                  <a:pt x="35090" y="53085"/>
                  <a:pt x="34489" y="56691"/>
                </a:cubicBezTo>
                <a:cubicBezTo>
                  <a:pt x="33944" y="59922"/>
                  <a:pt x="34169" y="63247"/>
                  <a:pt x="33888" y="66497"/>
                </a:cubicBezTo>
                <a:cubicBezTo>
                  <a:pt x="33606" y="69765"/>
                  <a:pt x="33399" y="73090"/>
                  <a:pt x="33249" y="76378"/>
                </a:cubicBezTo>
                <a:cubicBezTo>
                  <a:pt x="32948" y="83121"/>
                  <a:pt x="31126" y="89602"/>
                  <a:pt x="29530" y="96139"/>
                </a:cubicBezTo>
                <a:cubicBezTo>
                  <a:pt x="28252" y="101342"/>
                  <a:pt x="26505" y="106188"/>
                  <a:pt x="24026" y="110960"/>
                </a:cubicBezTo>
                <a:cubicBezTo>
                  <a:pt x="22824" y="113289"/>
                  <a:pt x="21302" y="115412"/>
                  <a:pt x="20156" y="117760"/>
                </a:cubicBezTo>
                <a:cubicBezTo>
                  <a:pt x="19048" y="120051"/>
                  <a:pt x="17996" y="122362"/>
                  <a:pt x="16888" y="124654"/>
                </a:cubicBezTo>
                <a:cubicBezTo>
                  <a:pt x="15141" y="128260"/>
                  <a:pt x="13544" y="131942"/>
                  <a:pt x="11741" y="135530"/>
                </a:cubicBezTo>
                <a:cubicBezTo>
                  <a:pt x="9900" y="139174"/>
                  <a:pt x="8529" y="142912"/>
                  <a:pt x="7045" y="146707"/>
                </a:cubicBezTo>
                <a:cubicBezTo>
                  <a:pt x="5147" y="151497"/>
                  <a:pt x="3231" y="156343"/>
                  <a:pt x="0" y="160400"/>
                </a:cubicBezTo>
                <a:lnTo>
                  <a:pt x="212904" y="160400"/>
                </a:lnTo>
                <a:lnTo>
                  <a:pt x="212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 txBox="1"/>
          <p:nvPr>
            <p:ph type="title"/>
          </p:nvPr>
        </p:nvSpPr>
        <p:spPr>
          <a:xfrm>
            <a:off x="4475975" y="441350"/>
            <a:ext cx="3941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1" type="subTitle"/>
          </p:nvPr>
        </p:nvSpPr>
        <p:spPr>
          <a:xfrm>
            <a:off x="4475975" y="1673475"/>
            <a:ext cx="40146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76" name="Google Shape;276;p24"/>
          <p:cNvGrpSpPr/>
          <p:nvPr/>
        </p:nvGrpSpPr>
        <p:grpSpPr>
          <a:xfrm rot="-5400000">
            <a:off x="-1606022" y="2879625"/>
            <a:ext cx="3869942" cy="657899"/>
            <a:chOff x="1052103" y="0"/>
            <a:chExt cx="3869942" cy="657899"/>
          </a:xfrm>
        </p:grpSpPr>
        <p:sp>
          <p:nvSpPr>
            <p:cNvPr id="277" name="Google Shape;277;p24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4"/>
          <p:cNvSpPr/>
          <p:nvPr/>
        </p:nvSpPr>
        <p:spPr>
          <a:xfrm rot="10800000">
            <a:off x="8142814" y="4142278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 rot="10800000">
            <a:off x="8142800" y="4396445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>
            <p:ph type="title"/>
          </p:nvPr>
        </p:nvSpPr>
        <p:spPr>
          <a:xfrm>
            <a:off x="5672944" y="441350"/>
            <a:ext cx="28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5675553" y="2081838"/>
            <a:ext cx="2602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5672947" y="2379363"/>
            <a:ext cx="26025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70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2325950" y="395775"/>
            <a:ext cx="4492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295" name="Google Shape;295;p26"/>
          <p:cNvSpPr txBox="1"/>
          <p:nvPr>
            <p:ph idx="1" type="subTitle"/>
          </p:nvPr>
        </p:nvSpPr>
        <p:spPr>
          <a:xfrm>
            <a:off x="2327041" y="1556401"/>
            <a:ext cx="44928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6"/>
          <p:cNvSpPr txBox="1"/>
          <p:nvPr/>
        </p:nvSpPr>
        <p:spPr>
          <a:xfrm>
            <a:off x="2561025" y="3667986"/>
            <a:ext cx="40245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CREDITS:</a:t>
            </a:r>
            <a:r>
              <a:rPr lang="en" sz="1200">
                <a:latin typeface="Cantarell"/>
                <a:ea typeface="Cantarell"/>
                <a:cs typeface="Cantarell"/>
                <a:sym typeface="Cantarell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latin typeface="Cantarell"/>
                <a:ea typeface="Cantarell"/>
                <a:cs typeface="Cantarell"/>
                <a:sym typeface="Cantarell"/>
              </a:rPr>
              <a:t>, including icon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latin typeface="Cantarell"/>
                <a:ea typeface="Cantarell"/>
                <a:cs typeface="Cantarell"/>
                <a:sym typeface="Cantarell"/>
              </a:rPr>
              <a:t>, and infographics &amp; images from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Cantarell"/>
                <a:ea typeface="Cantarell"/>
                <a:cs typeface="Cantarell"/>
                <a:sym typeface="Cantar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7" name="Google Shape;297;p26"/>
          <p:cNvSpPr/>
          <p:nvPr/>
        </p:nvSpPr>
        <p:spPr>
          <a:xfrm rot="-9469683">
            <a:off x="-461343" y="959064"/>
            <a:ext cx="1473022" cy="1473022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 flipH="1">
            <a:off x="743010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6"/>
          <p:cNvGrpSpPr/>
          <p:nvPr/>
        </p:nvGrpSpPr>
        <p:grpSpPr>
          <a:xfrm rot="-5400000">
            <a:off x="-1606022" y="1970175"/>
            <a:ext cx="3869942" cy="657899"/>
            <a:chOff x="1052103" y="0"/>
            <a:chExt cx="3869942" cy="657899"/>
          </a:xfrm>
        </p:grpSpPr>
        <p:sp>
          <p:nvSpPr>
            <p:cNvPr id="300" name="Google Shape;300;p26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6"/>
          <p:cNvSpPr/>
          <p:nvPr/>
        </p:nvSpPr>
        <p:spPr>
          <a:xfrm>
            <a:off x="7430065" y="36808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/>
          <p:nvPr/>
        </p:nvSpPr>
        <p:spPr>
          <a:xfrm rot="1370381">
            <a:off x="7625466" y="2765282"/>
            <a:ext cx="2213555" cy="2213555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0" y="0"/>
            <a:ext cx="1164923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0" y="3247477"/>
            <a:ext cx="1034655" cy="727920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 rot="-5400000">
            <a:off x="7246018" y="-729778"/>
            <a:ext cx="1168199" cy="2627777"/>
            <a:chOff x="7975843" y="1923347"/>
            <a:chExt cx="1168199" cy="2627777"/>
          </a:xfrm>
        </p:grpSpPr>
        <p:sp>
          <p:nvSpPr>
            <p:cNvPr id="308" name="Google Shape;308;p27"/>
            <p:cNvSpPr/>
            <p:nvPr/>
          </p:nvSpPr>
          <p:spPr>
            <a:xfrm rot="-5400000">
              <a:off x="8021348" y="2909168"/>
              <a:ext cx="1589818" cy="655553"/>
            </a:xfrm>
            <a:custGeom>
              <a:rect b="b" l="l" r="r" t="t"/>
              <a:pathLst>
                <a:path extrusionOk="0" h="9780" w="23718">
                  <a:moveTo>
                    <a:pt x="11855" y="1"/>
                  </a:moveTo>
                  <a:cubicBezTo>
                    <a:pt x="6004" y="1"/>
                    <a:pt x="1079" y="4225"/>
                    <a:pt x="1" y="9779"/>
                  </a:cubicBezTo>
                  <a:lnTo>
                    <a:pt x="270" y="9779"/>
                  </a:lnTo>
                  <a:cubicBezTo>
                    <a:pt x="1349" y="4369"/>
                    <a:pt x="6130" y="271"/>
                    <a:pt x="11855" y="271"/>
                  </a:cubicBezTo>
                  <a:cubicBezTo>
                    <a:pt x="17589" y="271"/>
                    <a:pt x="22370" y="4369"/>
                    <a:pt x="23448" y="9779"/>
                  </a:cubicBezTo>
                  <a:lnTo>
                    <a:pt x="23718" y="9779"/>
                  </a:lnTo>
                  <a:cubicBezTo>
                    <a:pt x="22639" y="4225"/>
                    <a:pt x="17714" y="1"/>
                    <a:pt x="11855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 rot="-5400000">
              <a:off x="7246054" y="2653137"/>
              <a:ext cx="2627777" cy="1168199"/>
            </a:xfrm>
            <a:custGeom>
              <a:rect b="b" l="l" r="r" t="t"/>
              <a:pathLst>
                <a:path extrusionOk="0" h="17428" w="39203">
                  <a:moveTo>
                    <a:pt x="19602" y="1"/>
                  </a:moveTo>
                  <a:cubicBezTo>
                    <a:pt x="9500" y="1"/>
                    <a:pt x="1151" y="7631"/>
                    <a:pt x="1" y="17427"/>
                  </a:cubicBezTo>
                  <a:lnTo>
                    <a:pt x="279" y="17427"/>
                  </a:lnTo>
                  <a:cubicBezTo>
                    <a:pt x="1421" y="7784"/>
                    <a:pt x="9671" y="270"/>
                    <a:pt x="19602" y="270"/>
                  </a:cubicBezTo>
                  <a:cubicBezTo>
                    <a:pt x="29542" y="270"/>
                    <a:pt x="37783" y="7784"/>
                    <a:pt x="38933" y="17427"/>
                  </a:cubicBezTo>
                  <a:lnTo>
                    <a:pt x="39203" y="17427"/>
                  </a:lnTo>
                  <a:cubicBezTo>
                    <a:pt x="38062" y="7631"/>
                    <a:pt x="29712" y="1"/>
                    <a:pt x="19602" y="1"/>
                  </a:cubicBezTo>
                  <a:close/>
                </a:path>
              </a:pathLst>
            </a:custGeom>
            <a:solidFill>
              <a:srgbClr val="CA8D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27"/>
          <p:cNvSpPr/>
          <p:nvPr/>
        </p:nvSpPr>
        <p:spPr>
          <a:xfrm>
            <a:off x="7430065" y="368076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0" y="0"/>
            <a:ext cx="2883860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5808373" y="0"/>
            <a:ext cx="3335681" cy="1602486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0" y="3188925"/>
            <a:ext cx="1363775" cy="959469"/>
          </a:xfrm>
          <a:custGeom>
            <a:rect b="b" l="l" r="r" t="t"/>
            <a:pathLst>
              <a:path extrusionOk="0" h="19602" w="27862">
                <a:moveTo>
                  <a:pt x="20213" y="1"/>
                </a:moveTo>
                <a:cubicBezTo>
                  <a:pt x="20213" y="6597"/>
                  <a:pt x="14857" y="11954"/>
                  <a:pt x="8260" y="11954"/>
                </a:cubicBezTo>
                <a:cubicBezTo>
                  <a:pt x="5051" y="11954"/>
                  <a:pt x="2140" y="10686"/>
                  <a:pt x="1" y="8628"/>
                </a:cubicBezTo>
                <a:lnTo>
                  <a:pt x="1" y="17777"/>
                </a:lnTo>
                <a:cubicBezTo>
                  <a:pt x="2508" y="18946"/>
                  <a:pt x="5303" y="19602"/>
                  <a:pt x="8260" y="19602"/>
                </a:cubicBezTo>
                <a:cubicBezTo>
                  <a:pt x="19081" y="19602"/>
                  <a:pt x="27861" y="10821"/>
                  <a:pt x="278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593500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541572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2869519" y="0"/>
            <a:ext cx="2052526" cy="657899"/>
          </a:xfrm>
          <a:custGeom>
            <a:rect b="b" l="l" r="r" t="t"/>
            <a:pathLst>
              <a:path extrusionOk="0" h="9815" w="30621">
                <a:moveTo>
                  <a:pt x="29650" y="1"/>
                </a:moveTo>
                <a:cubicBezTo>
                  <a:pt x="27924" y="1079"/>
                  <a:pt x="26100" y="2068"/>
                  <a:pt x="24410" y="3164"/>
                </a:cubicBezTo>
                <a:cubicBezTo>
                  <a:pt x="22316" y="4513"/>
                  <a:pt x="20393" y="6301"/>
                  <a:pt x="18182" y="7433"/>
                </a:cubicBezTo>
                <a:cubicBezTo>
                  <a:pt x="15108" y="9015"/>
                  <a:pt x="11495" y="9473"/>
                  <a:pt x="7901" y="9473"/>
                </a:cubicBezTo>
                <a:cubicBezTo>
                  <a:pt x="5555" y="9473"/>
                  <a:pt x="3227" y="9276"/>
                  <a:pt x="1043" y="9069"/>
                </a:cubicBezTo>
                <a:cubicBezTo>
                  <a:pt x="693" y="9033"/>
                  <a:pt x="351" y="8997"/>
                  <a:pt x="1" y="8961"/>
                </a:cubicBezTo>
                <a:lnTo>
                  <a:pt x="1" y="8961"/>
                </a:lnTo>
                <a:cubicBezTo>
                  <a:pt x="10" y="9132"/>
                  <a:pt x="10" y="9303"/>
                  <a:pt x="10" y="9473"/>
                </a:cubicBezTo>
                <a:cubicBezTo>
                  <a:pt x="2751" y="9743"/>
                  <a:pt x="5474" y="9770"/>
                  <a:pt x="8233" y="9806"/>
                </a:cubicBezTo>
                <a:cubicBezTo>
                  <a:pt x="8557" y="9815"/>
                  <a:pt x="8880" y="9815"/>
                  <a:pt x="9195" y="9815"/>
                </a:cubicBezTo>
                <a:cubicBezTo>
                  <a:pt x="11702" y="9815"/>
                  <a:pt x="13985" y="9626"/>
                  <a:pt x="16429" y="8728"/>
                </a:cubicBezTo>
                <a:cubicBezTo>
                  <a:pt x="19063" y="7748"/>
                  <a:pt x="21022" y="6013"/>
                  <a:pt x="23332" y="4468"/>
                </a:cubicBezTo>
                <a:cubicBezTo>
                  <a:pt x="25686" y="2886"/>
                  <a:pt x="28266" y="1547"/>
                  <a:pt x="30620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1052103" y="0"/>
            <a:ext cx="1818122" cy="635042"/>
          </a:xfrm>
          <a:custGeom>
            <a:rect b="b" l="l" r="r" t="t"/>
            <a:pathLst>
              <a:path extrusionOk="0" h="9474" w="27124">
                <a:moveTo>
                  <a:pt x="0" y="1"/>
                </a:moveTo>
                <a:cubicBezTo>
                  <a:pt x="674" y="630"/>
                  <a:pt x="1348" y="1268"/>
                  <a:pt x="2040" y="1879"/>
                </a:cubicBezTo>
                <a:cubicBezTo>
                  <a:pt x="4116" y="3686"/>
                  <a:pt x="6372" y="5708"/>
                  <a:pt x="8835" y="6984"/>
                </a:cubicBezTo>
                <a:cubicBezTo>
                  <a:pt x="11126" y="8179"/>
                  <a:pt x="13616" y="8431"/>
                  <a:pt x="16168" y="8512"/>
                </a:cubicBezTo>
                <a:cubicBezTo>
                  <a:pt x="19431" y="8611"/>
                  <a:pt x="22585" y="8907"/>
                  <a:pt x="25830" y="9321"/>
                </a:cubicBezTo>
                <a:cubicBezTo>
                  <a:pt x="26261" y="9384"/>
                  <a:pt x="26692" y="9429"/>
                  <a:pt x="27124" y="9473"/>
                </a:cubicBezTo>
                <a:cubicBezTo>
                  <a:pt x="27124" y="9303"/>
                  <a:pt x="27124" y="9132"/>
                  <a:pt x="27115" y="8961"/>
                </a:cubicBezTo>
                <a:cubicBezTo>
                  <a:pt x="24742" y="8683"/>
                  <a:pt x="22387" y="8278"/>
                  <a:pt x="19997" y="8107"/>
                </a:cubicBezTo>
                <a:cubicBezTo>
                  <a:pt x="17103" y="7910"/>
                  <a:pt x="14110" y="8197"/>
                  <a:pt x="11288" y="7397"/>
                </a:cubicBezTo>
                <a:cubicBezTo>
                  <a:pt x="8601" y="6633"/>
                  <a:pt x="6633" y="4827"/>
                  <a:pt x="4476" y="3155"/>
                </a:cubicBezTo>
                <a:cubicBezTo>
                  <a:pt x="3281" y="2239"/>
                  <a:pt x="2148" y="1286"/>
                  <a:pt x="1043" y="262"/>
                </a:cubicBezTo>
                <a:cubicBezTo>
                  <a:pt x="953" y="181"/>
                  <a:pt x="854" y="91"/>
                  <a:pt x="737" y="1"/>
                </a:cubicBezTo>
                <a:close/>
              </a:path>
            </a:pathLst>
          </a:custGeom>
          <a:solidFill>
            <a:srgbClr val="CA8D22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_1_1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 flipH="1">
            <a:off x="54813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10" y="0"/>
            <a:ext cx="3662681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0"/>
          <p:cNvGrpSpPr/>
          <p:nvPr/>
        </p:nvGrpSpPr>
        <p:grpSpPr>
          <a:xfrm rot="-5400000">
            <a:off x="-1606022" y="2879625"/>
            <a:ext cx="3869942" cy="657899"/>
            <a:chOff x="1052103" y="0"/>
            <a:chExt cx="3869942" cy="657899"/>
          </a:xfrm>
        </p:grpSpPr>
        <p:sp>
          <p:nvSpPr>
            <p:cNvPr id="331" name="Google Shape;331;p30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0"/>
          <p:cNvSpPr/>
          <p:nvPr/>
        </p:nvSpPr>
        <p:spPr>
          <a:xfrm flipH="1" rot="5400000">
            <a:off x="7849417" y="454391"/>
            <a:ext cx="1748956" cy="840212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726225" y="1232150"/>
            <a:ext cx="76914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0" y="3"/>
            <a:ext cx="1001193" cy="1001229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0" y="3638871"/>
            <a:ext cx="3861711" cy="1516880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911856" y="-2092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0" y="259451"/>
            <a:ext cx="1001207" cy="487614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4507693" y="0"/>
            <a:ext cx="24837" cy="4833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5726599" y="4775"/>
            <a:ext cx="1930829" cy="486739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649771" y="91675"/>
            <a:ext cx="1494248" cy="4007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 flipH="1">
            <a:off x="4321918" y="0"/>
            <a:ext cx="4821517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1348933">
            <a:off x="7386419" y="391449"/>
            <a:ext cx="2555200" cy="25552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12167" y="-8959"/>
            <a:ext cx="1236313" cy="1942679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 rot="-2425535">
            <a:off x="-294400" y="464276"/>
            <a:ext cx="1578433" cy="397904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 flipH="1" rot="-9000013">
            <a:off x="-78800" y="3961945"/>
            <a:ext cx="2891640" cy="491586"/>
            <a:chOff x="1052103" y="0"/>
            <a:chExt cx="3869942" cy="657899"/>
          </a:xfrm>
        </p:grpSpPr>
        <p:sp>
          <p:nvSpPr>
            <p:cNvPr id="49" name="Google Shape;49;p5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rgbClr val="2741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5"/>
          <p:cNvSpPr/>
          <p:nvPr/>
        </p:nvSpPr>
        <p:spPr>
          <a:xfrm flipH="1">
            <a:off x="6957810" y="4487999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2741CC"/>
          </a:solidFill>
          <a:ln cap="flat" cmpd="sng" w="9525">
            <a:solidFill>
              <a:srgbClr val="2741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6439122" y="39753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2741CC"/>
          </a:solidFill>
          <a:ln cap="flat" cmpd="sng" w="9525">
            <a:solidFill>
              <a:srgbClr val="2741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91246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2069625" y="2100425"/>
            <a:ext cx="186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2069625" y="2458300"/>
            <a:ext cx="18648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209600" y="2100425"/>
            <a:ext cx="1864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209600" y="2458303"/>
            <a:ext cx="18648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0" y="4342525"/>
            <a:ext cx="2043970" cy="801007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608529" y="-2117"/>
            <a:ext cx="1542761" cy="2418348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rot="6596977">
            <a:off x="-112633" y="149159"/>
            <a:ext cx="1013950" cy="492620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4507693" y="0"/>
            <a:ext cx="24837" cy="4822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5994949" y="4750"/>
            <a:ext cx="1779224" cy="447436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7767127" y="84636"/>
            <a:ext cx="1376923" cy="368367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rgbClr val="2D3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2316880" y="0"/>
            <a:ext cx="6827331" cy="5143659"/>
          </a:xfrm>
          <a:custGeom>
            <a:rect b="b" l="l" r="r" t="t"/>
            <a:pathLst>
              <a:path extrusionOk="0" h="160401" w="212905">
                <a:moveTo>
                  <a:pt x="35823" y="0"/>
                </a:moveTo>
                <a:cubicBezTo>
                  <a:pt x="36348" y="2423"/>
                  <a:pt x="36837" y="4846"/>
                  <a:pt x="37175" y="7345"/>
                </a:cubicBezTo>
                <a:cubicBezTo>
                  <a:pt x="37626" y="10820"/>
                  <a:pt x="37964" y="14333"/>
                  <a:pt x="38133" y="17845"/>
                </a:cubicBezTo>
                <a:cubicBezTo>
                  <a:pt x="38415" y="22917"/>
                  <a:pt x="37701" y="28064"/>
                  <a:pt x="37269" y="33117"/>
                </a:cubicBezTo>
                <a:cubicBezTo>
                  <a:pt x="36912" y="37362"/>
                  <a:pt x="36818" y="41645"/>
                  <a:pt x="36217" y="45853"/>
                </a:cubicBezTo>
                <a:cubicBezTo>
                  <a:pt x="35672" y="49478"/>
                  <a:pt x="35090" y="53085"/>
                  <a:pt x="34489" y="56691"/>
                </a:cubicBezTo>
                <a:cubicBezTo>
                  <a:pt x="33944" y="59922"/>
                  <a:pt x="34169" y="63247"/>
                  <a:pt x="33888" y="66497"/>
                </a:cubicBezTo>
                <a:cubicBezTo>
                  <a:pt x="33606" y="69765"/>
                  <a:pt x="33399" y="73090"/>
                  <a:pt x="33249" y="76378"/>
                </a:cubicBezTo>
                <a:cubicBezTo>
                  <a:pt x="32948" y="83121"/>
                  <a:pt x="31126" y="89602"/>
                  <a:pt x="29530" y="96139"/>
                </a:cubicBezTo>
                <a:cubicBezTo>
                  <a:pt x="28252" y="101342"/>
                  <a:pt x="26505" y="106188"/>
                  <a:pt x="24026" y="110960"/>
                </a:cubicBezTo>
                <a:cubicBezTo>
                  <a:pt x="22824" y="113289"/>
                  <a:pt x="21302" y="115412"/>
                  <a:pt x="20156" y="117760"/>
                </a:cubicBezTo>
                <a:cubicBezTo>
                  <a:pt x="19048" y="120051"/>
                  <a:pt x="17996" y="122362"/>
                  <a:pt x="16888" y="124654"/>
                </a:cubicBezTo>
                <a:cubicBezTo>
                  <a:pt x="15141" y="128260"/>
                  <a:pt x="13544" y="131942"/>
                  <a:pt x="11741" y="135530"/>
                </a:cubicBezTo>
                <a:cubicBezTo>
                  <a:pt x="9900" y="139174"/>
                  <a:pt x="8529" y="142912"/>
                  <a:pt x="7045" y="146707"/>
                </a:cubicBezTo>
                <a:cubicBezTo>
                  <a:pt x="5147" y="151497"/>
                  <a:pt x="3231" y="156343"/>
                  <a:pt x="0" y="160400"/>
                </a:cubicBezTo>
                <a:lnTo>
                  <a:pt x="212904" y="160400"/>
                </a:lnTo>
                <a:lnTo>
                  <a:pt x="2129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475975" y="441350"/>
            <a:ext cx="39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4478824" y="1770775"/>
            <a:ext cx="2553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2" type="subTitle"/>
          </p:nvPr>
        </p:nvSpPr>
        <p:spPr>
          <a:xfrm>
            <a:off x="4475975" y="2140850"/>
            <a:ext cx="25539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 flipH="1" rot="10800000">
            <a:off x="6383225" y="3817352"/>
            <a:ext cx="2760782" cy="1326301"/>
          </a:xfrm>
          <a:custGeom>
            <a:rect b="b" l="l" r="r" t="t"/>
            <a:pathLst>
              <a:path extrusionOk="0" h="23907" w="49764">
                <a:moveTo>
                  <a:pt x="1" y="1"/>
                </a:moveTo>
                <a:cubicBezTo>
                  <a:pt x="864" y="13347"/>
                  <a:pt x="11963" y="23907"/>
                  <a:pt x="25525" y="23907"/>
                </a:cubicBezTo>
                <a:cubicBezTo>
                  <a:pt x="36786" y="23907"/>
                  <a:pt x="46348" y="16636"/>
                  <a:pt x="49763" y="6535"/>
                </a:cubicBezTo>
                <a:lnTo>
                  <a:pt x="49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rot="-5400000">
            <a:off x="8021573" y="1199293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5400000">
            <a:off x="7246279" y="943262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rot="5400000">
            <a:off x="-130747" y="35553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 rot="-9469508">
            <a:off x="-692045" y="34482"/>
            <a:ext cx="2213628" cy="2213628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7430100" y="0"/>
            <a:ext cx="1713909" cy="5143547"/>
          </a:xfrm>
          <a:custGeom>
            <a:rect b="b" l="l" r="r" t="t"/>
            <a:pathLst>
              <a:path extrusionOk="0" h="76735" w="52927">
                <a:moveTo>
                  <a:pt x="1" y="1"/>
                </a:moveTo>
                <a:lnTo>
                  <a:pt x="1" y="76734"/>
                </a:lnTo>
                <a:lnTo>
                  <a:pt x="34548" y="76734"/>
                </a:lnTo>
                <a:cubicBezTo>
                  <a:pt x="36093" y="74802"/>
                  <a:pt x="37010" y="72474"/>
                  <a:pt x="37918" y="70191"/>
                </a:cubicBezTo>
                <a:cubicBezTo>
                  <a:pt x="38637" y="68376"/>
                  <a:pt x="39284" y="66587"/>
                  <a:pt x="40165" y="64844"/>
                </a:cubicBezTo>
                <a:cubicBezTo>
                  <a:pt x="41027" y="63127"/>
                  <a:pt x="41791" y="61366"/>
                  <a:pt x="42627" y="59631"/>
                </a:cubicBezTo>
                <a:cubicBezTo>
                  <a:pt x="43157" y="58544"/>
                  <a:pt x="43661" y="57438"/>
                  <a:pt x="44191" y="56342"/>
                </a:cubicBezTo>
                <a:cubicBezTo>
                  <a:pt x="44739" y="55210"/>
                  <a:pt x="45476" y="54203"/>
                  <a:pt x="46051" y="53089"/>
                </a:cubicBezTo>
                <a:cubicBezTo>
                  <a:pt x="47229" y="50806"/>
                  <a:pt x="48073" y="48478"/>
                  <a:pt x="48676" y="45998"/>
                </a:cubicBezTo>
                <a:cubicBezTo>
                  <a:pt x="49440" y="42870"/>
                  <a:pt x="50320" y="39761"/>
                  <a:pt x="50464" y="36543"/>
                </a:cubicBezTo>
                <a:cubicBezTo>
                  <a:pt x="50527" y="34970"/>
                  <a:pt x="50635" y="33380"/>
                  <a:pt x="50770" y="31816"/>
                </a:cubicBezTo>
                <a:cubicBezTo>
                  <a:pt x="50904" y="30261"/>
                  <a:pt x="50797" y="28661"/>
                  <a:pt x="51057" y="27124"/>
                </a:cubicBezTo>
                <a:cubicBezTo>
                  <a:pt x="51345" y="25390"/>
                  <a:pt x="51623" y="23673"/>
                  <a:pt x="51875" y="21939"/>
                </a:cubicBezTo>
                <a:cubicBezTo>
                  <a:pt x="52172" y="19917"/>
                  <a:pt x="52208" y="17877"/>
                  <a:pt x="52378" y="15845"/>
                </a:cubicBezTo>
                <a:cubicBezTo>
                  <a:pt x="52585" y="13428"/>
                  <a:pt x="52927" y="10965"/>
                  <a:pt x="52801" y="8530"/>
                </a:cubicBezTo>
                <a:cubicBezTo>
                  <a:pt x="52711" y="6858"/>
                  <a:pt x="52558" y="5178"/>
                  <a:pt x="52333" y="3515"/>
                </a:cubicBezTo>
                <a:cubicBezTo>
                  <a:pt x="52181" y="2320"/>
                  <a:pt x="51947" y="1160"/>
                  <a:pt x="51695" y="1"/>
                </a:cubicBez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 rot="-5400000">
            <a:off x="-1606022" y="1970175"/>
            <a:ext cx="3869942" cy="657899"/>
            <a:chOff x="1052103" y="0"/>
            <a:chExt cx="3869942" cy="657899"/>
          </a:xfrm>
        </p:grpSpPr>
        <p:sp>
          <p:nvSpPr>
            <p:cNvPr id="79" name="Google Shape;79;p8"/>
            <p:cNvSpPr/>
            <p:nvPr/>
          </p:nvSpPr>
          <p:spPr>
            <a:xfrm>
              <a:off x="2869519" y="0"/>
              <a:ext cx="2052526" cy="657899"/>
            </a:xfrm>
            <a:custGeom>
              <a:rect b="b" l="l" r="r" t="t"/>
              <a:pathLst>
                <a:path extrusionOk="0" h="9815" w="30621">
                  <a:moveTo>
                    <a:pt x="29650" y="1"/>
                  </a:moveTo>
                  <a:cubicBezTo>
                    <a:pt x="27924" y="1079"/>
                    <a:pt x="26100" y="2068"/>
                    <a:pt x="24410" y="3164"/>
                  </a:cubicBezTo>
                  <a:cubicBezTo>
                    <a:pt x="22316" y="4513"/>
                    <a:pt x="20393" y="6301"/>
                    <a:pt x="18182" y="7433"/>
                  </a:cubicBezTo>
                  <a:cubicBezTo>
                    <a:pt x="15108" y="9015"/>
                    <a:pt x="11495" y="9473"/>
                    <a:pt x="7901" y="9473"/>
                  </a:cubicBezTo>
                  <a:cubicBezTo>
                    <a:pt x="5555" y="9473"/>
                    <a:pt x="3227" y="9276"/>
                    <a:pt x="1043" y="9069"/>
                  </a:cubicBezTo>
                  <a:cubicBezTo>
                    <a:pt x="693" y="9033"/>
                    <a:pt x="351" y="8997"/>
                    <a:pt x="1" y="8961"/>
                  </a:cubicBezTo>
                  <a:lnTo>
                    <a:pt x="1" y="8961"/>
                  </a:lnTo>
                  <a:cubicBezTo>
                    <a:pt x="10" y="9132"/>
                    <a:pt x="10" y="9303"/>
                    <a:pt x="10" y="9473"/>
                  </a:cubicBezTo>
                  <a:cubicBezTo>
                    <a:pt x="2751" y="9743"/>
                    <a:pt x="5474" y="9770"/>
                    <a:pt x="8233" y="9806"/>
                  </a:cubicBezTo>
                  <a:cubicBezTo>
                    <a:pt x="8557" y="9815"/>
                    <a:pt x="8880" y="9815"/>
                    <a:pt x="9195" y="9815"/>
                  </a:cubicBezTo>
                  <a:cubicBezTo>
                    <a:pt x="11702" y="9815"/>
                    <a:pt x="13985" y="9626"/>
                    <a:pt x="16429" y="8728"/>
                  </a:cubicBezTo>
                  <a:cubicBezTo>
                    <a:pt x="19063" y="7748"/>
                    <a:pt x="21022" y="6013"/>
                    <a:pt x="23332" y="4468"/>
                  </a:cubicBezTo>
                  <a:cubicBezTo>
                    <a:pt x="25686" y="2886"/>
                    <a:pt x="28266" y="1547"/>
                    <a:pt x="30620" y="1"/>
                  </a:cubicBezTo>
                  <a:close/>
                </a:path>
              </a:pathLst>
            </a:custGeom>
            <a:solidFill>
              <a:srgbClr val="F4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52103" y="0"/>
              <a:ext cx="1818122" cy="635042"/>
            </a:xfrm>
            <a:custGeom>
              <a:rect b="b" l="l" r="r" t="t"/>
              <a:pathLst>
                <a:path extrusionOk="0" h="9474" w="27124">
                  <a:moveTo>
                    <a:pt x="0" y="1"/>
                  </a:moveTo>
                  <a:cubicBezTo>
                    <a:pt x="674" y="630"/>
                    <a:pt x="1348" y="1268"/>
                    <a:pt x="2040" y="1879"/>
                  </a:cubicBezTo>
                  <a:cubicBezTo>
                    <a:pt x="4116" y="3686"/>
                    <a:pt x="6372" y="5708"/>
                    <a:pt x="8835" y="6984"/>
                  </a:cubicBezTo>
                  <a:cubicBezTo>
                    <a:pt x="11126" y="8179"/>
                    <a:pt x="13616" y="8431"/>
                    <a:pt x="16168" y="8512"/>
                  </a:cubicBezTo>
                  <a:cubicBezTo>
                    <a:pt x="19431" y="8611"/>
                    <a:pt x="22585" y="8907"/>
                    <a:pt x="25830" y="9321"/>
                  </a:cubicBezTo>
                  <a:cubicBezTo>
                    <a:pt x="26261" y="9384"/>
                    <a:pt x="26692" y="9429"/>
                    <a:pt x="27124" y="9473"/>
                  </a:cubicBezTo>
                  <a:cubicBezTo>
                    <a:pt x="27124" y="9303"/>
                    <a:pt x="27124" y="9132"/>
                    <a:pt x="27115" y="8961"/>
                  </a:cubicBezTo>
                  <a:cubicBezTo>
                    <a:pt x="24742" y="8683"/>
                    <a:pt x="22387" y="8278"/>
                    <a:pt x="19997" y="8107"/>
                  </a:cubicBezTo>
                  <a:cubicBezTo>
                    <a:pt x="17103" y="7910"/>
                    <a:pt x="14110" y="8197"/>
                    <a:pt x="11288" y="7397"/>
                  </a:cubicBezTo>
                  <a:cubicBezTo>
                    <a:pt x="8601" y="6633"/>
                    <a:pt x="6633" y="4827"/>
                    <a:pt x="4476" y="3155"/>
                  </a:cubicBezTo>
                  <a:cubicBezTo>
                    <a:pt x="3281" y="2239"/>
                    <a:pt x="2148" y="1286"/>
                    <a:pt x="1043" y="262"/>
                  </a:cubicBezTo>
                  <a:cubicBezTo>
                    <a:pt x="953" y="181"/>
                    <a:pt x="854" y="91"/>
                    <a:pt x="737" y="1"/>
                  </a:cubicBezTo>
                  <a:close/>
                </a:path>
              </a:pathLst>
            </a:custGeom>
            <a:solidFill>
              <a:srgbClr val="F4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7430065" y="3680811"/>
            <a:ext cx="1713957" cy="1462729"/>
          </a:xfrm>
          <a:custGeom>
            <a:rect b="b" l="l" r="r" t="t"/>
            <a:pathLst>
              <a:path extrusionOk="0" h="21822" w="25570">
                <a:moveTo>
                  <a:pt x="25569" y="0"/>
                </a:moveTo>
                <a:cubicBezTo>
                  <a:pt x="24275" y="989"/>
                  <a:pt x="22954" y="1923"/>
                  <a:pt x="21660" y="2903"/>
                </a:cubicBezTo>
                <a:cubicBezTo>
                  <a:pt x="18604" y="5204"/>
                  <a:pt x="15306" y="7666"/>
                  <a:pt x="11990" y="9571"/>
                </a:cubicBezTo>
                <a:cubicBezTo>
                  <a:pt x="10695" y="10317"/>
                  <a:pt x="9410" y="10946"/>
                  <a:pt x="8332" y="11998"/>
                </a:cubicBezTo>
                <a:cubicBezTo>
                  <a:pt x="7172" y="13148"/>
                  <a:pt x="6265" y="14523"/>
                  <a:pt x="5240" y="15782"/>
                </a:cubicBezTo>
                <a:cubicBezTo>
                  <a:pt x="3559" y="17867"/>
                  <a:pt x="1780" y="19844"/>
                  <a:pt x="1" y="21821"/>
                </a:cubicBezTo>
                <a:lnTo>
                  <a:pt x="693" y="21821"/>
                </a:lnTo>
                <a:cubicBezTo>
                  <a:pt x="2292" y="20051"/>
                  <a:pt x="3874" y="18280"/>
                  <a:pt x="5393" y="16420"/>
                </a:cubicBezTo>
                <a:cubicBezTo>
                  <a:pt x="6417" y="15162"/>
                  <a:pt x="7325" y="13777"/>
                  <a:pt x="8458" y="12609"/>
                </a:cubicBezTo>
                <a:cubicBezTo>
                  <a:pt x="9931" y="11108"/>
                  <a:pt x="11837" y="10362"/>
                  <a:pt x="13553" y="9203"/>
                </a:cubicBezTo>
                <a:cubicBezTo>
                  <a:pt x="16393" y="7298"/>
                  <a:pt x="19287" y="5374"/>
                  <a:pt x="22001" y="3298"/>
                </a:cubicBezTo>
                <a:cubicBezTo>
                  <a:pt x="23179" y="2400"/>
                  <a:pt x="24392" y="1546"/>
                  <a:pt x="25569" y="647"/>
                </a:cubicBezTo>
                <a:lnTo>
                  <a:pt x="25569" y="0"/>
                </a:ln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1929500" y="4487924"/>
            <a:ext cx="1589818" cy="655553"/>
          </a:xfrm>
          <a:custGeom>
            <a:rect b="b" l="l" r="r" t="t"/>
            <a:pathLst>
              <a:path extrusionOk="0" h="9780" w="23718">
                <a:moveTo>
                  <a:pt x="11855" y="1"/>
                </a:moveTo>
                <a:cubicBezTo>
                  <a:pt x="6004" y="1"/>
                  <a:pt x="1079" y="4225"/>
                  <a:pt x="1" y="9779"/>
                </a:cubicBezTo>
                <a:lnTo>
                  <a:pt x="270" y="9779"/>
                </a:lnTo>
                <a:cubicBezTo>
                  <a:pt x="1349" y="4369"/>
                  <a:pt x="6130" y="271"/>
                  <a:pt x="11855" y="271"/>
                </a:cubicBezTo>
                <a:cubicBezTo>
                  <a:pt x="17589" y="271"/>
                  <a:pt x="22370" y="4369"/>
                  <a:pt x="23448" y="9779"/>
                </a:cubicBezTo>
                <a:lnTo>
                  <a:pt x="23718" y="9779"/>
                </a:lnTo>
                <a:cubicBezTo>
                  <a:pt x="22639" y="4225"/>
                  <a:pt x="17714" y="1"/>
                  <a:pt x="11855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1410229" y="3975287"/>
            <a:ext cx="2627777" cy="1168199"/>
          </a:xfrm>
          <a:custGeom>
            <a:rect b="b" l="l" r="r" t="t"/>
            <a:pathLst>
              <a:path extrusionOk="0" h="17428" w="39203">
                <a:moveTo>
                  <a:pt x="19602" y="1"/>
                </a:moveTo>
                <a:cubicBezTo>
                  <a:pt x="9500" y="1"/>
                  <a:pt x="1151" y="7631"/>
                  <a:pt x="1" y="17427"/>
                </a:cubicBezTo>
                <a:lnTo>
                  <a:pt x="279" y="17427"/>
                </a:lnTo>
                <a:cubicBezTo>
                  <a:pt x="1421" y="7784"/>
                  <a:pt x="9671" y="270"/>
                  <a:pt x="19602" y="270"/>
                </a:cubicBezTo>
                <a:cubicBezTo>
                  <a:pt x="29542" y="270"/>
                  <a:pt x="37783" y="7784"/>
                  <a:pt x="38933" y="17427"/>
                </a:cubicBezTo>
                <a:lnTo>
                  <a:pt x="39203" y="17427"/>
                </a:lnTo>
                <a:cubicBezTo>
                  <a:pt x="38062" y="7631"/>
                  <a:pt x="29712" y="1"/>
                  <a:pt x="19602" y="1"/>
                </a:cubicBezTo>
                <a:close/>
              </a:path>
            </a:pathLst>
          </a:custGeom>
          <a:solidFill>
            <a:srgbClr val="CA8D22"/>
          </a:solidFill>
          <a:ln cap="flat" cmpd="sng" w="9525">
            <a:solidFill>
              <a:srgbClr val="CA8D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2014800" y="1464900"/>
            <a:ext cx="51144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0" y="3630237"/>
            <a:ext cx="3861711" cy="1513265"/>
          </a:xfrm>
          <a:custGeom>
            <a:rect b="b" l="l" r="r" t="t"/>
            <a:pathLst>
              <a:path extrusionOk="0" h="22597" w="57528">
                <a:moveTo>
                  <a:pt x="10388" y="0"/>
                </a:moveTo>
                <a:cubicBezTo>
                  <a:pt x="8855" y="0"/>
                  <a:pt x="7309" y="83"/>
                  <a:pt x="5797" y="83"/>
                </a:cubicBezTo>
                <a:cubicBezTo>
                  <a:pt x="3865" y="83"/>
                  <a:pt x="1932" y="47"/>
                  <a:pt x="0" y="47"/>
                </a:cubicBezTo>
                <a:lnTo>
                  <a:pt x="0" y="22596"/>
                </a:lnTo>
                <a:lnTo>
                  <a:pt x="57527" y="22596"/>
                </a:lnTo>
                <a:cubicBezTo>
                  <a:pt x="57509" y="22578"/>
                  <a:pt x="57492" y="22560"/>
                  <a:pt x="57474" y="22533"/>
                </a:cubicBezTo>
                <a:cubicBezTo>
                  <a:pt x="56539" y="21374"/>
                  <a:pt x="55541" y="20098"/>
                  <a:pt x="54490" y="19037"/>
                </a:cubicBezTo>
                <a:cubicBezTo>
                  <a:pt x="53636" y="18183"/>
                  <a:pt x="52387" y="17860"/>
                  <a:pt x="51497" y="17033"/>
                </a:cubicBezTo>
                <a:cubicBezTo>
                  <a:pt x="51012" y="16575"/>
                  <a:pt x="50454" y="16242"/>
                  <a:pt x="49987" y="15784"/>
                </a:cubicBezTo>
                <a:cubicBezTo>
                  <a:pt x="49502" y="15307"/>
                  <a:pt x="49178" y="14723"/>
                  <a:pt x="48720" y="14220"/>
                </a:cubicBezTo>
                <a:cubicBezTo>
                  <a:pt x="47372" y="12746"/>
                  <a:pt x="45700" y="11650"/>
                  <a:pt x="44029" y="10580"/>
                </a:cubicBezTo>
                <a:cubicBezTo>
                  <a:pt x="41926" y="9250"/>
                  <a:pt x="39787" y="8073"/>
                  <a:pt x="37522" y="7039"/>
                </a:cubicBezTo>
                <a:cubicBezTo>
                  <a:pt x="33478" y="5179"/>
                  <a:pt x="29182" y="4154"/>
                  <a:pt x="24895" y="3022"/>
                </a:cubicBezTo>
                <a:cubicBezTo>
                  <a:pt x="22127" y="2285"/>
                  <a:pt x="19350" y="1557"/>
                  <a:pt x="16573" y="874"/>
                </a:cubicBezTo>
                <a:cubicBezTo>
                  <a:pt x="15359" y="568"/>
                  <a:pt x="14119" y="209"/>
                  <a:pt x="12879" y="101"/>
                </a:cubicBezTo>
                <a:cubicBezTo>
                  <a:pt x="12057" y="25"/>
                  <a:pt x="11224" y="0"/>
                  <a:pt x="10388" y="0"/>
                </a:cubicBezTo>
                <a:close/>
              </a:path>
            </a:pathLst>
          </a:custGeom>
          <a:solidFill>
            <a:srgbClr val="F4F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title"/>
          </p:nvPr>
        </p:nvSpPr>
        <p:spPr>
          <a:xfrm>
            <a:off x="726225" y="1802975"/>
            <a:ext cx="51144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4885525" y="2007725"/>
            <a:ext cx="35322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>
            <a:off x="0" y="-12"/>
            <a:ext cx="1878093" cy="1873684"/>
          </a:xfrm>
          <a:custGeom>
            <a:rect b="b" l="l" r="r" t="t"/>
            <a:pathLst>
              <a:path extrusionOk="0" h="27979" w="27978">
                <a:moveTo>
                  <a:pt x="0" y="1"/>
                </a:moveTo>
                <a:lnTo>
                  <a:pt x="0" y="27978"/>
                </a:lnTo>
                <a:cubicBezTo>
                  <a:pt x="15449" y="27978"/>
                  <a:pt x="27977" y="15450"/>
                  <a:pt x="27977" y="1"/>
                </a:cubicBezTo>
                <a:close/>
              </a:path>
            </a:pathLst>
          </a:custGeom>
          <a:solidFill>
            <a:srgbClr val="2741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7100723" y="-2117"/>
            <a:ext cx="2048387" cy="3211128"/>
          </a:xfrm>
          <a:custGeom>
            <a:rect b="b" l="l" r="r" t="t"/>
            <a:pathLst>
              <a:path extrusionOk="0" h="53341" w="33946">
                <a:moveTo>
                  <a:pt x="0" y="1"/>
                </a:moveTo>
                <a:cubicBezTo>
                  <a:pt x="746" y="1151"/>
                  <a:pt x="1142" y="2598"/>
                  <a:pt x="1708" y="3829"/>
                </a:cubicBezTo>
                <a:cubicBezTo>
                  <a:pt x="2337" y="5196"/>
                  <a:pt x="2975" y="6642"/>
                  <a:pt x="3469" y="8071"/>
                </a:cubicBezTo>
                <a:cubicBezTo>
                  <a:pt x="3838" y="9141"/>
                  <a:pt x="4009" y="10246"/>
                  <a:pt x="4260" y="11343"/>
                </a:cubicBezTo>
                <a:cubicBezTo>
                  <a:pt x="4521" y="12439"/>
                  <a:pt x="4907" y="13500"/>
                  <a:pt x="5186" y="14596"/>
                </a:cubicBezTo>
                <a:cubicBezTo>
                  <a:pt x="5626" y="16286"/>
                  <a:pt x="6049" y="17877"/>
                  <a:pt x="6669" y="19530"/>
                </a:cubicBezTo>
                <a:cubicBezTo>
                  <a:pt x="7523" y="21804"/>
                  <a:pt x="8880" y="23790"/>
                  <a:pt x="10776" y="25282"/>
                </a:cubicBezTo>
                <a:cubicBezTo>
                  <a:pt x="11747" y="26037"/>
                  <a:pt x="12681" y="26747"/>
                  <a:pt x="13724" y="27403"/>
                </a:cubicBezTo>
                <a:cubicBezTo>
                  <a:pt x="14272" y="27745"/>
                  <a:pt x="14865" y="28140"/>
                  <a:pt x="15350" y="28562"/>
                </a:cubicBezTo>
                <a:cubicBezTo>
                  <a:pt x="15908" y="29039"/>
                  <a:pt x="16276" y="29677"/>
                  <a:pt x="16869" y="30117"/>
                </a:cubicBezTo>
                <a:cubicBezTo>
                  <a:pt x="18424" y="31286"/>
                  <a:pt x="19691" y="32463"/>
                  <a:pt x="20905" y="34009"/>
                </a:cubicBezTo>
                <a:cubicBezTo>
                  <a:pt x="21273" y="34476"/>
                  <a:pt x="21740" y="34809"/>
                  <a:pt x="22109" y="35249"/>
                </a:cubicBezTo>
                <a:cubicBezTo>
                  <a:pt x="22405" y="35599"/>
                  <a:pt x="22450" y="35896"/>
                  <a:pt x="22657" y="36282"/>
                </a:cubicBezTo>
                <a:cubicBezTo>
                  <a:pt x="23080" y="37064"/>
                  <a:pt x="23655" y="37792"/>
                  <a:pt x="24095" y="38565"/>
                </a:cubicBezTo>
                <a:cubicBezTo>
                  <a:pt x="24724" y="39671"/>
                  <a:pt x="25650" y="40587"/>
                  <a:pt x="26207" y="41747"/>
                </a:cubicBezTo>
                <a:cubicBezTo>
                  <a:pt x="26845" y="43068"/>
                  <a:pt x="27663" y="44218"/>
                  <a:pt x="28418" y="45476"/>
                </a:cubicBezTo>
                <a:cubicBezTo>
                  <a:pt x="30072" y="48226"/>
                  <a:pt x="31788" y="50959"/>
                  <a:pt x="33945" y="53340"/>
                </a:cubicBezTo>
                <a:lnTo>
                  <a:pt x="33945" y="1"/>
                </a:lnTo>
                <a:close/>
              </a:path>
            </a:pathLst>
          </a:custGeom>
          <a:solidFill>
            <a:srgbClr val="CA8D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0" y="258817"/>
            <a:ext cx="1001207" cy="486452"/>
          </a:xfrm>
          <a:custGeom>
            <a:rect b="b" l="l" r="r" t="t"/>
            <a:pathLst>
              <a:path extrusionOk="0" h="7264" w="14915">
                <a:moveTo>
                  <a:pt x="0" y="0"/>
                </a:moveTo>
                <a:lnTo>
                  <a:pt x="0" y="477"/>
                </a:lnTo>
                <a:cubicBezTo>
                  <a:pt x="1851" y="1016"/>
                  <a:pt x="3676" y="1618"/>
                  <a:pt x="5383" y="2499"/>
                </a:cubicBezTo>
                <a:cubicBezTo>
                  <a:pt x="6938" y="3299"/>
                  <a:pt x="8340" y="4323"/>
                  <a:pt x="9850" y="5186"/>
                </a:cubicBezTo>
                <a:cubicBezTo>
                  <a:pt x="11342" y="6040"/>
                  <a:pt x="12960" y="6597"/>
                  <a:pt x="14541" y="7244"/>
                </a:cubicBezTo>
                <a:cubicBezTo>
                  <a:pt x="14572" y="7257"/>
                  <a:pt x="14602" y="7263"/>
                  <a:pt x="14629" y="7263"/>
                </a:cubicBezTo>
                <a:cubicBezTo>
                  <a:pt x="14843" y="7263"/>
                  <a:pt x="14915" y="6891"/>
                  <a:pt x="14667" y="6795"/>
                </a:cubicBezTo>
                <a:cubicBezTo>
                  <a:pt x="13202" y="6193"/>
                  <a:pt x="11710" y="5671"/>
                  <a:pt x="10326" y="4916"/>
                </a:cubicBezTo>
                <a:cubicBezTo>
                  <a:pt x="8951" y="4161"/>
                  <a:pt x="7684" y="3227"/>
                  <a:pt x="6318" y="2472"/>
                </a:cubicBezTo>
                <a:cubicBezTo>
                  <a:pt x="4323" y="1357"/>
                  <a:pt x="2175" y="63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4507693" y="0"/>
            <a:ext cx="24837" cy="4822"/>
          </a:xfrm>
          <a:custGeom>
            <a:rect b="b" l="l" r="r" t="t"/>
            <a:pathLst>
              <a:path extrusionOk="0" h="72" w="370">
                <a:moveTo>
                  <a:pt x="190" y="0"/>
                </a:moveTo>
                <a:cubicBezTo>
                  <a:pt x="127" y="0"/>
                  <a:pt x="55" y="27"/>
                  <a:pt x="1" y="72"/>
                </a:cubicBezTo>
                <a:lnTo>
                  <a:pt x="369" y="72"/>
                </a:lnTo>
                <a:cubicBezTo>
                  <a:pt x="315" y="18"/>
                  <a:pt x="252" y="0"/>
                  <a:pt x="190" y="0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4962752" y="4750"/>
            <a:ext cx="2362349" cy="594114"/>
          </a:xfrm>
          <a:custGeom>
            <a:rect b="b" l="l" r="r" t="t"/>
            <a:pathLst>
              <a:path extrusionOk="0" h="9869" w="39149">
                <a:moveTo>
                  <a:pt x="225" y="1"/>
                </a:moveTo>
                <a:cubicBezTo>
                  <a:pt x="72" y="109"/>
                  <a:pt x="0" y="342"/>
                  <a:pt x="153" y="531"/>
                </a:cubicBezTo>
                <a:cubicBezTo>
                  <a:pt x="728" y="1214"/>
                  <a:pt x="1600" y="1457"/>
                  <a:pt x="2328" y="1915"/>
                </a:cubicBezTo>
                <a:cubicBezTo>
                  <a:pt x="3406" y="2598"/>
                  <a:pt x="4494" y="3272"/>
                  <a:pt x="5572" y="3973"/>
                </a:cubicBezTo>
                <a:cubicBezTo>
                  <a:pt x="6534" y="4593"/>
                  <a:pt x="7415" y="5348"/>
                  <a:pt x="8367" y="5977"/>
                </a:cubicBezTo>
                <a:cubicBezTo>
                  <a:pt x="9311" y="6598"/>
                  <a:pt x="10353" y="6966"/>
                  <a:pt x="11459" y="7182"/>
                </a:cubicBezTo>
                <a:cubicBezTo>
                  <a:pt x="12564" y="7406"/>
                  <a:pt x="13697" y="7496"/>
                  <a:pt x="14811" y="7712"/>
                </a:cubicBezTo>
                <a:cubicBezTo>
                  <a:pt x="15997" y="7937"/>
                  <a:pt x="17166" y="8197"/>
                  <a:pt x="18370" y="8359"/>
                </a:cubicBezTo>
                <a:cubicBezTo>
                  <a:pt x="20914" y="8692"/>
                  <a:pt x="23448" y="8674"/>
                  <a:pt x="26000" y="8737"/>
                </a:cubicBezTo>
                <a:cubicBezTo>
                  <a:pt x="28364" y="8790"/>
                  <a:pt x="30620" y="9626"/>
                  <a:pt x="32983" y="9644"/>
                </a:cubicBezTo>
                <a:cubicBezTo>
                  <a:pt x="35041" y="9662"/>
                  <a:pt x="37091" y="9815"/>
                  <a:pt x="39149" y="9869"/>
                </a:cubicBezTo>
                <a:cubicBezTo>
                  <a:pt x="39104" y="9635"/>
                  <a:pt x="39050" y="9402"/>
                  <a:pt x="38996" y="9168"/>
                </a:cubicBezTo>
                <a:cubicBezTo>
                  <a:pt x="37612" y="9132"/>
                  <a:pt x="36228" y="9042"/>
                  <a:pt x="34844" y="8997"/>
                </a:cubicBezTo>
                <a:cubicBezTo>
                  <a:pt x="33613" y="8952"/>
                  <a:pt x="32381" y="8997"/>
                  <a:pt x="31168" y="8817"/>
                </a:cubicBezTo>
                <a:cubicBezTo>
                  <a:pt x="30072" y="8665"/>
                  <a:pt x="28993" y="8404"/>
                  <a:pt x="27897" y="8233"/>
                </a:cubicBezTo>
                <a:cubicBezTo>
                  <a:pt x="25605" y="7874"/>
                  <a:pt x="23259" y="8071"/>
                  <a:pt x="20949" y="7919"/>
                </a:cubicBezTo>
                <a:cubicBezTo>
                  <a:pt x="18505" y="7757"/>
                  <a:pt x="16168" y="7191"/>
                  <a:pt x="13760" y="6849"/>
                </a:cubicBezTo>
                <a:cubicBezTo>
                  <a:pt x="12519" y="6669"/>
                  <a:pt x="11252" y="6535"/>
                  <a:pt x="10066" y="6085"/>
                </a:cubicBezTo>
                <a:cubicBezTo>
                  <a:pt x="8835" y="5609"/>
                  <a:pt x="7846" y="4719"/>
                  <a:pt x="6786" y="3955"/>
                </a:cubicBezTo>
                <a:cubicBezTo>
                  <a:pt x="5725" y="3191"/>
                  <a:pt x="4584" y="2553"/>
                  <a:pt x="3478" y="1843"/>
                </a:cubicBezTo>
                <a:cubicBezTo>
                  <a:pt x="3002" y="1538"/>
                  <a:pt x="2544" y="1214"/>
                  <a:pt x="2031" y="963"/>
                </a:cubicBezTo>
                <a:cubicBezTo>
                  <a:pt x="1528" y="711"/>
                  <a:pt x="1016" y="486"/>
                  <a:pt x="647" y="46"/>
                </a:cubicBezTo>
                <a:cubicBezTo>
                  <a:pt x="629" y="28"/>
                  <a:pt x="611" y="10"/>
                  <a:pt x="593" y="1"/>
                </a:cubicBezTo>
                <a:close/>
              </a:path>
            </a:pathLst>
          </a:custGeom>
          <a:solidFill>
            <a:srgbClr val="395E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315807" y="110822"/>
            <a:ext cx="1828197" cy="489125"/>
          </a:xfrm>
          <a:custGeom>
            <a:rect b="b" l="l" r="r" t="t"/>
            <a:pathLst>
              <a:path extrusionOk="0" h="8125" w="30297">
                <a:moveTo>
                  <a:pt x="29803" y="0"/>
                </a:moveTo>
                <a:cubicBezTo>
                  <a:pt x="29722" y="0"/>
                  <a:pt x="29641" y="27"/>
                  <a:pt x="29569" y="99"/>
                </a:cubicBezTo>
                <a:cubicBezTo>
                  <a:pt x="28895" y="827"/>
                  <a:pt x="27951" y="1070"/>
                  <a:pt x="27026" y="1331"/>
                </a:cubicBezTo>
                <a:cubicBezTo>
                  <a:pt x="26055" y="1609"/>
                  <a:pt x="25147" y="2041"/>
                  <a:pt x="24186" y="2364"/>
                </a:cubicBezTo>
                <a:cubicBezTo>
                  <a:pt x="21912" y="3146"/>
                  <a:pt x="19539" y="3595"/>
                  <a:pt x="17220" y="4242"/>
                </a:cubicBezTo>
                <a:cubicBezTo>
                  <a:pt x="14884" y="4898"/>
                  <a:pt x="12484" y="5249"/>
                  <a:pt x="10156" y="5923"/>
                </a:cubicBezTo>
                <a:cubicBezTo>
                  <a:pt x="7766" y="6606"/>
                  <a:pt x="5492" y="7280"/>
                  <a:pt x="2994" y="7397"/>
                </a:cubicBezTo>
                <a:cubicBezTo>
                  <a:pt x="2481" y="7424"/>
                  <a:pt x="1969" y="7433"/>
                  <a:pt x="1457" y="7433"/>
                </a:cubicBezTo>
                <a:cubicBezTo>
                  <a:pt x="971" y="7433"/>
                  <a:pt x="486" y="7424"/>
                  <a:pt x="1" y="7406"/>
                </a:cubicBezTo>
                <a:lnTo>
                  <a:pt x="1" y="7406"/>
                </a:lnTo>
                <a:cubicBezTo>
                  <a:pt x="55" y="7640"/>
                  <a:pt x="109" y="7873"/>
                  <a:pt x="154" y="8107"/>
                </a:cubicBezTo>
                <a:cubicBezTo>
                  <a:pt x="567" y="8116"/>
                  <a:pt x="971" y="8125"/>
                  <a:pt x="1376" y="8125"/>
                </a:cubicBezTo>
                <a:lnTo>
                  <a:pt x="1439" y="8125"/>
                </a:lnTo>
                <a:cubicBezTo>
                  <a:pt x="3910" y="8125"/>
                  <a:pt x="6265" y="7801"/>
                  <a:pt x="8629" y="7100"/>
                </a:cubicBezTo>
                <a:cubicBezTo>
                  <a:pt x="9806" y="6750"/>
                  <a:pt x="10983" y="6363"/>
                  <a:pt x="12197" y="6112"/>
                </a:cubicBezTo>
                <a:cubicBezTo>
                  <a:pt x="13446" y="5851"/>
                  <a:pt x="14704" y="5662"/>
                  <a:pt x="15944" y="5330"/>
                </a:cubicBezTo>
                <a:cubicBezTo>
                  <a:pt x="18658" y="4611"/>
                  <a:pt x="21444" y="4009"/>
                  <a:pt x="24114" y="3128"/>
                </a:cubicBezTo>
                <a:cubicBezTo>
                  <a:pt x="25255" y="2751"/>
                  <a:pt x="26343" y="2256"/>
                  <a:pt x="27502" y="1924"/>
                </a:cubicBezTo>
                <a:cubicBezTo>
                  <a:pt x="28437" y="1645"/>
                  <a:pt x="29371" y="1331"/>
                  <a:pt x="30063" y="594"/>
                </a:cubicBezTo>
                <a:cubicBezTo>
                  <a:pt x="30297" y="342"/>
                  <a:pt x="30063" y="0"/>
                  <a:pt x="29803" y="0"/>
                </a:cubicBezTo>
                <a:close/>
              </a:path>
            </a:pathLst>
          </a:custGeom>
          <a:solidFill>
            <a:srgbClr val="2D34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5482100" y="539050"/>
            <a:ext cx="2935800" cy="21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ic"/>
              <a:buNone/>
              <a:defRPr b="1" sz="30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○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■"/>
              <a:defRPr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ctrTitle"/>
          </p:nvPr>
        </p:nvSpPr>
        <p:spPr>
          <a:xfrm>
            <a:off x="2820375" y="779625"/>
            <a:ext cx="6059400" cy="30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highlight>
                  <a:srgbClr val="FFFFFF"/>
                </a:highlight>
                <a:latin typeface="Cantarell"/>
                <a:ea typeface="Cantarell"/>
                <a:cs typeface="Cantarell"/>
                <a:sym typeface="Cantarell"/>
              </a:rPr>
              <a:t>U</a:t>
            </a:r>
            <a:r>
              <a:rPr b="1" lang="en" sz="1700">
                <a:highlight>
                  <a:srgbClr val="FFFFFF"/>
                </a:highlight>
                <a:latin typeface="Cantarell"/>
                <a:ea typeface="Cantarell"/>
                <a:cs typeface="Cantarell"/>
                <a:sym typeface="Cantarell"/>
              </a:rPr>
              <a:t>MA ANÁLISE DA DISPONIBILIZAÇÃO E DA EXECUÇÃO DO PROGRAMA 3009 DE MOBILIDADE URBANA DO PLANO PLURIANUAL DA CIDADE DE SÃO PAULO </a:t>
            </a:r>
            <a:endParaRPr b="1" sz="19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2120850" y="576425"/>
            <a:ext cx="66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Programa 3009</a:t>
            </a:r>
            <a:endParaRPr sz="5800"/>
          </a:p>
        </p:txBody>
      </p:sp>
      <p:sp>
        <p:nvSpPr>
          <p:cNvPr id="451" name="Google Shape;451;p40"/>
          <p:cNvSpPr txBox="1"/>
          <p:nvPr/>
        </p:nvSpPr>
        <p:spPr>
          <a:xfrm>
            <a:off x="2395102" y="164385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Melhoria da mobilidade urbana universal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52" name="Google Shape;452;p40"/>
          <p:cNvGrpSpPr/>
          <p:nvPr/>
        </p:nvGrpSpPr>
        <p:grpSpPr>
          <a:xfrm>
            <a:off x="1984324" y="1687123"/>
            <a:ext cx="310376" cy="310376"/>
            <a:chOff x="5894150" y="3014451"/>
            <a:chExt cx="396900" cy="396900"/>
          </a:xfrm>
        </p:grpSpPr>
        <p:sp>
          <p:nvSpPr>
            <p:cNvPr id="453" name="Google Shape;453;p40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40"/>
          <p:cNvSpPr txBox="1"/>
          <p:nvPr/>
        </p:nvSpPr>
        <p:spPr>
          <a:xfrm>
            <a:off x="2395118" y="187965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28 ações;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Atende a 3 ODS’s da ONU.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2395102" y="271340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Valor destinado por ano (PPA)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57" name="Google Shape;457;p40"/>
          <p:cNvGrpSpPr/>
          <p:nvPr/>
        </p:nvGrpSpPr>
        <p:grpSpPr>
          <a:xfrm>
            <a:off x="1984324" y="2756673"/>
            <a:ext cx="310376" cy="310376"/>
            <a:chOff x="5894150" y="3014451"/>
            <a:chExt cx="396900" cy="396900"/>
          </a:xfrm>
        </p:grpSpPr>
        <p:sp>
          <p:nvSpPr>
            <p:cNvPr id="458" name="Google Shape;458;p40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40"/>
          <p:cNvSpPr txBox="1"/>
          <p:nvPr/>
        </p:nvSpPr>
        <p:spPr>
          <a:xfrm>
            <a:off x="2395118" y="294920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2018: R$ 4.897.208.595,00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2019: R$ 4.334.213.739,00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2020: R$ 4.681.035.556,00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2021: R$ 4.460.746.635,00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61" name="Google Shape;461;p40"/>
          <p:cNvGrpSpPr/>
          <p:nvPr/>
        </p:nvGrpSpPr>
        <p:grpSpPr>
          <a:xfrm>
            <a:off x="1984328" y="1687123"/>
            <a:ext cx="310376" cy="310376"/>
            <a:chOff x="5894150" y="1815801"/>
            <a:chExt cx="396900" cy="396900"/>
          </a:xfrm>
        </p:grpSpPr>
        <p:sp>
          <p:nvSpPr>
            <p:cNvPr id="462" name="Google Shape;462;p40"/>
            <p:cNvSpPr/>
            <p:nvPr/>
          </p:nvSpPr>
          <p:spPr>
            <a:xfrm>
              <a:off x="5894150" y="181580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990450" y="1912099"/>
              <a:ext cx="204300" cy="20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3439800" y="2536775"/>
            <a:ext cx="2264400" cy="292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4134575" y="3376000"/>
            <a:ext cx="874800" cy="8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3543455" y="4250800"/>
            <a:ext cx="2057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A8D22"/>
                </a:solidFill>
                <a:latin typeface="Cantarell"/>
                <a:ea typeface="Cantarell"/>
                <a:cs typeface="Cantarell"/>
                <a:sym typeface="Cantarell"/>
              </a:rPr>
              <a:t>2019</a:t>
            </a:r>
            <a:endParaRPr b="1" sz="1800">
              <a:solidFill>
                <a:srgbClr val="CA8D2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3543375" y="4559900"/>
            <a:ext cx="2057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4382325" y="3624525"/>
            <a:ext cx="375366" cy="367413"/>
          </a:xfrm>
          <a:custGeom>
            <a:rect b="b" l="l" r="r" t="t"/>
            <a:pathLst>
              <a:path extrusionOk="0" h="11060" w="12005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 txBox="1"/>
          <p:nvPr>
            <p:ph type="title"/>
          </p:nvPr>
        </p:nvSpPr>
        <p:spPr>
          <a:xfrm>
            <a:off x="726300" y="128125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Análises</a:t>
            </a:r>
            <a:endParaRPr sz="5800"/>
          </a:p>
        </p:txBody>
      </p:sp>
      <p:sp>
        <p:nvSpPr>
          <p:cNvPr id="474" name="Google Shape;474;p41"/>
          <p:cNvSpPr/>
          <p:nvPr/>
        </p:nvSpPr>
        <p:spPr>
          <a:xfrm>
            <a:off x="5966075" y="2536775"/>
            <a:ext cx="2264400" cy="292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6660888" y="3376000"/>
            <a:ext cx="874800" cy="8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6069725" y="4251550"/>
            <a:ext cx="2057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A8D22"/>
                </a:solidFill>
                <a:latin typeface="Cantarell"/>
                <a:ea typeface="Cantarell"/>
                <a:cs typeface="Cantarell"/>
                <a:sym typeface="Cantarell"/>
              </a:rPr>
              <a:t>2020</a:t>
            </a:r>
            <a:endParaRPr b="1" sz="1800">
              <a:solidFill>
                <a:srgbClr val="CA8D2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6069725" y="4113109"/>
            <a:ext cx="2057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78" name="Google Shape;478;p41"/>
          <p:cNvSpPr txBox="1"/>
          <p:nvPr>
            <p:ph idx="4294967295" type="subTitle"/>
          </p:nvPr>
        </p:nvSpPr>
        <p:spPr>
          <a:xfrm>
            <a:off x="3378750" y="1150800"/>
            <a:ext cx="23865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Análise do PPA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Análise da LDO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Análise da LOA</a:t>
            </a:r>
            <a:endParaRPr sz="1900"/>
          </a:p>
        </p:txBody>
      </p:sp>
      <p:sp>
        <p:nvSpPr>
          <p:cNvPr id="479" name="Google Shape;479;p41"/>
          <p:cNvSpPr/>
          <p:nvPr/>
        </p:nvSpPr>
        <p:spPr>
          <a:xfrm>
            <a:off x="913525" y="2536775"/>
            <a:ext cx="2264400" cy="292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1"/>
          <p:cNvSpPr txBox="1"/>
          <p:nvPr/>
        </p:nvSpPr>
        <p:spPr>
          <a:xfrm>
            <a:off x="1017100" y="4268675"/>
            <a:ext cx="2057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A8D22"/>
                </a:solidFill>
                <a:latin typeface="Cantarell"/>
                <a:ea typeface="Cantarell"/>
                <a:cs typeface="Cantarell"/>
                <a:sym typeface="Cantarell"/>
              </a:rPr>
              <a:t>2018</a:t>
            </a:r>
            <a:endParaRPr b="1" sz="1800">
              <a:solidFill>
                <a:srgbClr val="CA8D2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968991" y="5047750"/>
            <a:ext cx="2057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1608300" y="3376000"/>
            <a:ext cx="874800" cy="87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41"/>
          <p:cNvGrpSpPr/>
          <p:nvPr/>
        </p:nvGrpSpPr>
        <p:grpSpPr>
          <a:xfrm>
            <a:off x="1858056" y="3629703"/>
            <a:ext cx="375378" cy="367397"/>
            <a:chOff x="-63669700" y="2646600"/>
            <a:chExt cx="324525" cy="317625"/>
          </a:xfrm>
        </p:grpSpPr>
        <p:sp>
          <p:nvSpPr>
            <p:cNvPr id="484" name="Google Shape;484;p41"/>
            <p:cNvSpPr/>
            <p:nvPr/>
          </p:nvSpPr>
          <p:spPr>
            <a:xfrm>
              <a:off x="-63669700" y="2646600"/>
              <a:ext cx="324525" cy="317550"/>
            </a:xfrm>
            <a:custGeom>
              <a:rect b="b" l="l" r="r" t="t"/>
              <a:pathLst>
                <a:path extrusionOk="0" h="12702" w="12981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-63532650" y="2901200"/>
              <a:ext cx="185900" cy="63025"/>
            </a:xfrm>
            <a:custGeom>
              <a:rect b="b" l="l" r="r" t="t"/>
              <a:pathLst>
                <a:path extrusionOk="0" h="2521" w="7436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41"/>
          <p:cNvSpPr/>
          <p:nvPr/>
        </p:nvSpPr>
        <p:spPr>
          <a:xfrm>
            <a:off x="6910575" y="3616176"/>
            <a:ext cx="375385" cy="367414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type="title"/>
          </p:nvPr>
        </p:nvSpPr>
        <p:spPr>
          <a:xfrm>
            <a:off x="2120850" y="576425"/>
            <a:ext cx="66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Análise do PPA</a:t>
            </a:r>
            <a:endParaRPr sz="5800"/>
          </a:p>
        </p:txBody>
      </p:sp>
      <p:sp>
        <p:nvSpPr>
          <p:cNvPr id="492" name="Google Shape;492;p42"/>
          <p:cNvSpPr txBox="1"/>
          <p:nvPr/>
        </p:nvSpPr>
        <p:spPr>
          <a:xfrm>
            <a:off x="2395102" y="164385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Conteúdo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93" name="Google Shape;493;p42"/>
          <p:cNvGrpSpPr/>
          <p:nvPr/>
        </p:nvGrpSpPr>
        <p:grpSpPr>
          <a:xfrm>
            <a:off x="1984324" y="1687123"/>
            <a:ext cx="310376" cy="310376"/>
            <a:chOff x="5894150" y="3014451"/>
            <a:chExt cx="396900" cy="396900"/>
          </a:xfrm>
        </p:grpSpPr>
        <p:sp>
          <p:nvSpPr>
            <p:cNvPr id="494" name="Google Shape;494;p42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2"/>
          <p:cNvSpPr txBox="1"/>
          <p:nvPr/>
        </p:nvSpPr>
        <p:spPr>
          <a:xfrm>
            <a:off x="2395118" y="187965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Demonstrativo dos 27 programas e suas respectivas ações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2395102" y="271340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Anexos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1984324" y="2756673"/>
            <a:ext cx="310376" cy="310376"/>
            <a:chOff x="5894150" y="3014451"/>
            <a:chExt cx="396900" cy="396900"/>
          </a:xfrm>
        </p:grpSpPr>
        <p:sp>
          <p:nvSpPr>
            <p:cNvPr id="499" name="Google Shape;499;p42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42"/>
          <p:cNvSpPr txBox="1"/>
          <p:nvPr/>
        </p:nvSpPr>
        <p:spPr>
          <a:xfrm>
            <a:off x="2395118" y="294920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Apresentação do cenário econômico;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Exposição de motivos;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Indicadores.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7978200" y="0"/>
            <a:ext cx="1165800" cy="209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00" y="1946338"/>
            <a:ext cx="3777725" cy="233859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3"/>
          <p:cNvSpPr txBox="1"/>
          <p:nvPr>
            <p:ph type="title"/>
          </p:nvPr>
        </p:nvSpPr>
        <p:spPr>
          <a:xfrm>
            <a:off x="792225" y="0"/>
            <a:ext cx="760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Análise orçado vs liquidado</a:t>
            </a:r>
            <a:endParaRPr sz="5400"/>
          </a:p>
        </p:txBody>
      </p:sp>
      <p:graphicFrame>
        <p:nvGraphicFramePr>
          <p:cNvPr id="509" name="Google Shape;509;p43"/>
          <p:cNvGraphicFramePr/>
          <p:nvPr/>
        </p:nvGraphicFramePr>
        <p:xfrm>
          <a:off x="313425" y="15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{7F518EDC-4C17-4A62-BCBA-936C8D295FF6}</a:tableStyleId>
              </a:tblPr>
              <a:tblGrid>
                <a:gridCol w="371475"/>
                <a:gridCol w="693675"/>
                <a:gridCol w="736650"/>
                <a:gridCol w="655550"/>
                <a:gridCol w="743300"/>
                <a:gridCol w="679500"/>
                <a:gridCol w="760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Ação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Orçado 2018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Liquidado 2018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Orçado 2019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Liquidado 2019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Orçado 2020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Liquidado 2020</a:t>
                      </a:r>
                      <a:endParaRPr sz="700"/>
                    </a:p>
                  </a:txBody>
                  <a:tcPr marT="25400" marB="25400" marR="25400" marL="25400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CB4D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1095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97.300.370,00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10.422.700,47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76.288.544,00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13.987.629,91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303.845.101,00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1096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5.246.785,00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56.963,90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4.397.701,00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24.533.100,00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129.829,00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02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1097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9.318.953,34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1098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8.992.681,00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992.681,00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10.334.104,00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5.430.503,48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9.450.880,00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23.785.425,68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11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1099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505.547.297,00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3E5656"/>
                          </a:solidFill>
                        </a:rPr>
                        <a:t> 12.406.701,10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216.341.186,00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3.864.500,92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384.672.059,00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130.002,06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1100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41.116.074,00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50.694.009,86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26.475.159,00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65.321.337,22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2.073.000,00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40.805.664,17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1240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2096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191.974.853,53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2098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61.166,00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63.192,00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33.655.535,75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2099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0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3012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37.553.649,34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6.000,00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3380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28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3704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13.700.000,00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5.344.378,80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13.920.000,00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14.450.000,00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3742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2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3743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7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3745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14.095.811,00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3.570.485,83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15.595.811,00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4.071.126,00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15.595.811,00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2.217.276,00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374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3746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1.000,00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0,00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3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4656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44.144.500,00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27.014.212,23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44.144.500,00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22.778.895,72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44.144.500,00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11.434.013,22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</a:tr>
              <a:tr h="14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Total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730.225.518,00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110.502.133,19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407.581.171,00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153.007.642,59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798.850.643,00</a:t>
                      </a:r>
                      <a:endParaRPr sz="600"/>
                    </a:p>
                  </a:txBody>
                  <a:tcPr marT="25400" marB="25400" marR="25400" marL="25400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3E5656"/>
                          </a:solidFill>
                        </a:rPr>
                        <a:t> 313.451.552,75</a:t>
                      </a:r>
                      <a:endParaRPr sz="600"/>
                    </a:p>
                  </a:txBody>
                  <a:tcPr marT="25400" marB="25400" marR="25400" marL="254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/>
        </p:nvSpPr>
        <p:spPr>
          <a:xfrm>
            <a:off x="2395125" y="1879650"/>
            <a:ext cx="5648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Semelhanças;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Diferenças;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2018, 2019 e 2020;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Acesso.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15" name="Google Shape;515;p44"/>
          <p:cNvSpPr txBox="1"/>
          <p:nvPr>
            <p:ph type="title"/>
          </p:nvPr>
        </p:nvSpPr>
        <p:spPr>
          <a:xfrm>
            <a:off x="2120850" y="576425"/>
            <a:ext cx="66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Análise da LDO</a:t>
            </a:r>
            <a:endParaRPr sz="5800"/>
          </a:p>
        </p:txBody>
      </p:sp>
      <p:sp>
        <p:nvSpPr>
          <p:cNvPr id="516" name="Google Shape;516;p44"/>
          <p:cNvSpPr txBox="1"/>
          <p:nvPr/>
        </p:nvSpPr>
        <p:spPr>
          <a:xfrm>
            <a:off x="2395102" y="164385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Melhoria da mobilidade urbana universal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517" name="Google Shape;517;p44"/>
          <p:cNvGrpSpPr/>
          <p:nvPr/>
        </p:nvGrpSpPr>
        <p:grpSpPr>
          <a:xfrm>
            <a:off x="1984324" y="1687123"/>
            <a:ext cx="310376" cy="310376"/>
            <a:chOff x="5894150" y="3014451"/>
            <a:chExt cx="396900" cy="396900"/>
          </a:xfrm>
        </p:grpSpPr>
        <p:sp>
          <p:nvSpPr>
            <p:cNvPr id="518" name="Google Shape;518;p44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00" y="214388"/>
            <a:ext cx="4951600" cy="4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"/>
          <p:cNvSpPr txBox="1"/>
          <p:nvPr>
            <p:ph type="title"/>
          </p:nvPr>
        </p:nvSpPr>
        <p:spPr>
          <a:xfrm>
            <a:off x="2120850" y="576425"/>
            <a:ext cx="66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Análise da LOA</a:t>
            </a:r>
            <a:endParaRPr sz="5800"/>
          </a:p>
        </p:txBody>
      </p:sp>
      <p:sp>
        <p:nvSpPr>
          <p:cNvPr id="530" name="Google Shape;530;p46"/>
          <p:cNvSpPr txBox="1"/>
          <p:nvPr/>
        </p:nvSpPr>
        <p:spPr>
          <a:xfrm>
            <a:off x="2395102" y="164385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Inclusão de novas atividades ausentes no PPA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531" name="Google Shape;531;p46"/>
          <p:cNvGrpSpPr/>
          <p:nvPr/>
        </p:nvGrpSpPr>
        <p:grpSpPr>
          <a:xfrm>
            <a:off x="1984324" y="1687123"/>
            <a:ext cx="310376" cy="310376"/>
            <a:chOff x="5894150" y="3014451"/>
            <a:chExt cx="396900" cy="396900"/>
          </a:xfrm>
        </p:grpSpPr>
        <p:sp>
          <p:nvSpPr>
            <p:cNvPr id="532" name="Google Shape;532;p46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6"/>
          <p:cNvSpPr txBox="1"/>
          <p:nvPr/>
        </p:nvSpPr>
        <p:spPr>
          <a:xfrm>
            <a:off x="2395125" y="3633300"/>
            <a:ext cx="67488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2018: R$ 4.659.512.935,00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2019: R$ 4.898.775.057,00 (+5,13% em relação a 2018)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2020: R$ 5.628.390.236,00 (+14,89% em relação a 2019)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5" name="Google Shape;535;p46"/>
          <p:cNvSpPr txBox="1"/>
          <p:nvPr/>
        </p:nvSpPr>
        <p:spPr>
          <a:xfrm>
            <a:off x="2395114" y="3397500"/>
            <a:ext cx="6604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Aumento no valor total do programa 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536" name="Google Shape;536;p46"/>
          <p:cNvGrpSpPr/>
          <p:nvPr/>
        </p:nvGrpSpPr>
        <p:grpSpPr>
          <a:xfrm>
            <a:off x="1984337" y="3440773"/>
            <a:ext cx="310376" cy="310376"/>
            <a:chOff x="5894150" y="3014451"/>
            <a:chExt cx="396900" cy="396900"/>
          </a:xfrm>
        </p:grpSpPr>
        <p:sp>
          <p:nvSpPr>
            <p:cNvPr id="537" name="Google Shape;537;p46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46"/>
          <p:cNvSpPr txBox="1"/>
          <p:nvPr/>
        </p:nvSpPr>
        <p:spPr>
          <a:xfrm>
            <a:off x="2294688" y="1997500"/>
            <a:ext cx="56487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2018: 29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2019: 47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2020: 56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Considerações Finais</a:t>
            </a:r>
            <a:endParaRPr sz="5800"/>
          </a:p>
        </p:txBody>
      </p:sp>
      <p:sp>
        <p:nvSpPr>
          <p:cNvPr id="545" name="Google Shape;545;p47"/>
          <p:cNvSpPr txBox="1"/>
          <p:nvPr/>
        </p:nvSpPr>
        <p:spPr>
          <a:xfrm>
            <a:off x="1881162" y="1968550"/>
            <a:ext cx="2383800" cy="64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PLANEJAMENTO</a:t>
            </a:r>
            <a:endParaRPr b="1" sz="180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46" name="Google Shape;546;p47"/>
          <p:cNvSpPr txBox="1"/>
          <p:nvPr/>
        </p:nvSpPr>
        <p:spPr>
          <a:xfrm>
            <a:off x="4691551" y="1968550"/>
            <a:ext cx="2571300" cy="64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A8D22"/>
                </a:solidFill>
                <a:latin typeface="Cantarell"/>
                <a:ea typeface="Cantarell"/>
                <a:cs typeface="Cantarell"/>
                <a:sym typeface="Cantarell"/>
              </a:rPr>
              <a:t>TRANSPARÊNCIA</a:t>
            </a:r>
            <a:endParaRPr b="1" sz="1800">
              <a:solidFill>
                <a:srgbClr val="CA8D2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2657650" y="3247075"/>
            <a:ext cx="3819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    ACESSO À INFORMAÇÃO</a:t>
            </a:r>
            <a:endParaRPr b="1" sz="180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25" y="196125"/>
            <a:ext cx="5624949" cy="47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9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38" y="457025"/>
            <a:ext cx="8328725" cy="4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718750" y="438312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Índice</a:t>
            </a:r>
            <a:endParaRPr sz="5500"/>
          </a:p>
        </p:txBody>
      </p:sp>
      <p:sp>
        <p:nvSpPr>
          <p:cNvPr id="344" name="Google Shape;344;p32"/>
          <p:cNvSpPr txBox="1"/>
          <p:nvPr>
            <p:ph idx="4" type="subTitle"/>
          </p:nvPr>
        </p:nvSpPr>
        <p:spPr>
          <a:xfrm>
            <a:off x="3533064" y="2422672"/>
            <a:ext cx="2736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  <p:sp>
        <p:nvSpPr>
          <p:cNvPr id="345" name="Google Shape;345;p32"/>
          <p:cNvSpPr txBox="1"/>
          <p:nvPr>
            <p:ph idx="5" type="subTitle"/>
          </p:nvPr>
        </p:nvSpPr>
        <p:spPr>
          <a:xfrm>
            <a:off x="3525000" y="2737375"/>
            <a:ext cx="27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orçamentária dos documentos</a:t>
            </a:r>
            <a:endParaRPr/>
          </a:p>
        </p:txBody>
      </p:sp>
      <p:sp>
        <p:nvSpPr>
          <p:cNvPr id="346" name="Google Shape;346;p32"/>
          <p:cNvSpPr txBox="1"/>
          <p:nvPr>
            <p:ph idx="1" type="subTitle"/>
          </p:nvPr>
        </p:nvSpPr>
        <p:spPr>
          <a:xfrm>
            <a:off x="3530206" y="1229700"/>
            <a:ext cx="2728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47" name="Google Shape;347;p32"/>
          <p:cNvSpPr txBox="1"/>
          <p:nvPr>
            <p:ph idx="2" type="subTitle"/>
          </p:nvPr>
        </p:nvSpPr>
        <p:spPr>
          <a:xfrm>
            <a:off x="3529397" y="1542315"/>
            <a:ext cx="2730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Justificativa do tema e definições</a:t>
            </a:r>
            <a:endParaRPr/>
          </a:p>
        </p:txBody>
      </p:sp>
      <p:sp>
        <p:nvSpPr>
          <p:cNvPr id="348" name="Google Shape;348;p32"/>
          <p:cNvSpPr txBox="1"/>
          <p:nvPr>
            <p:ph idx="7" type="subTitle"/>
          </p:nvPr>
        </p:nvSpPr>
        <p:spPr>
          <a:xfrm>
            <a:off x="3534693" y="3617146"/>
            <a:ext cx="2730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349" name="Google Shape;349;p32"/>
          <p:cNvSpPr txBox="1"/>
          <p:nvPr>
            <p:ph idx="8" type="subTitle"/>
          </p:nvPr>
        </p:nvSpPr>
        <p:spPr>
          <a:xfrm>
            <a:off x="3527974" y="3932456"/>
            <a:ext cx="27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 acerca das análises realizadas</a:t>
            </a:r>
            <a:endParaRPr/>
          </a:p>
        </p:txBody>
      </p:sp>
      <p:sp>
        <p:nvSpPr>
          <p:cNvPr id="350" name="Google Shape;350;p32"/>
          <p:cNvSpPr txBox="1"/>
          <p:nvPr>
            <p:ph idx="3" type="title"/>
          </p:nvPr>
        </p:nvSpPr>
        <p:spPr>
          <a:xfrm>
            <a:off x="6269977" y="1544397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32"/>
          <p:cNvSpPr txBox="1"/>
          <p:nvPr>
            <p:ph idx="6" type="title"/>
          </p:nvPr>
        </p:nvSpPr>
        <p:spPr>
          <a:xfrm>
            <a:off x="6270890" y="2756608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2" name="Google Shape;352;p32"/>
          <p:cNvSpPr txBox="1"/>
          <p:nvPr>
            <p:ph idx="9" type="title"/>
          </p:nvPr>
        </p:nvSpPr>
        <p:spPr>
          <a:xfrm>
            <a:off x="6270890" y="3926170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53" name="Google Shape;353;p32"/>
          <p:cNvGrpSpPr/>
          <p:nvPr/>
        </p:nvGrpSpPr>
        <p:grpSpPr>
          <a:xfrm rot="5400000">
            <a:off x="5817249" y="2694588"/>
            <a:ext cx="3417420" cy="487625"/>
            <a:chOff x="5726599" y="4775"/>
            <a:chExt cx="3417420" cy="487625"/>
          </a:xfrm>
        </p:grpSpPr>
        <p:sp>
          <p:nvSpPr>
            <p:cNvPr id="354" name="Google Shape;354;p32"/>
            <p:cNvSpPr/>
            <p:nvPr/>
          </p:nvSpPr>
          <p:spPr>
            <a:xfrm>
              <a:off x="5726599" y="4775"/>
              <a:ext cx="1930829" cy="486739"/>
            </a:xfrm>
            <a:custGeom>
              <a:rect b="b" l="l" r="r" t="t"/>
              <a:pathLst>
                <a:path extrusionOk="0" h="9869" w="39149">
                  <a:moveTo>
                    <a:pt x="225" y="1"/>
                  </a:moveTo>
                  <a:cubicBezTo>
                    <a:pt x="72" y="109"/>
                    <a:pt x="0" y="342"/>
                    <a:pt x="153" y="531"/>
                  </a:cubicBezTo>
                  <a:cubicBezTo>
                    <a:pt x="728" y="1214"/>
                    <a:pt x="1600" y="1457"/>
                    <a:pt x="2328" y="1915"/>
                  </a:cubicBezTo>
                  <a:cubicBezTo>
                    <a:pt x="3406" y="2598"/>
                    <a:pt x="4494" y="3272"/>
                    <a:pt x="5572" y="3973"/>
                  </a:cubicBezTo>
                  <a:cubicBezTo>
                    <a:pt x="6534" y="4593"/>
                    <a:pt x="7415" y="5348"/>
                    <a:pt x="8367" y="5977"/>
                  </a:cubicBezTo>
                  <a:cubicBezTo>
                    <a:pt x="9311" y="6598"/>
                    <a:pt x="10353" y="6966"/>
                    <a:pt x="11459" y="7182"/>
                  </a:cubicBezTo>
                  <a:cubicBezTo>
                    <a:pt x="12564" y="7406"/>
                    <a:pt x="13697" y="7496"/>
                    <a:pt x="14811" y="7712"/>
                  </a:cubicBezTo>
                  <a:cubicBezTo>
                    <a:pt x="15997" y="7937"/>
                    <a:pt x="17166" y="8197"/>
                    <a:pt x="18370" y="8359"/>
                  </a:cubicBezTo>
                  <a:cubicBezTo>
                    <a:pt x="20914" y="8692"/>
                    <a:pt x="23448" y="8674"/>
                    <a:pt x="26000" y="8737"/>
                  </a:cubicBezTo>
                  <a:cubicBezTo>
                    <a:pt x="28364" y="8790"/>
                    <a:pt x="30620" y="9626"/>
                    <a:pt x="32983" y="9644"/>
                  </a:cubicBezTo>
                  <a:cubicBezTo>
                    <a:pt x="35041" y="9662"/>
                    <a:pt x="37091" y="9815"/>
                    <a:pt x="39149" y="9869"/>
                  </a:cubicBezTo>
                  <a:cubicBezTo>
                    <a:pt x="39104" y="9635"/>
                    <a:pt x="39050" y="9402"/>
                    <a:pt x="38996" y="9168"/>
                  </a:cubicBezTo>
                  <a:cubicBezTo>
                    <a:pt x="37612" y="9132"/>
                    <a:pt x="36228" y="9042"/>
                    <a:pt x="34844" y="8997"/>
                  </a:cubicBezTo>
                  <a:cubicBezTo>
                    <a:pt x="33613" y="8952"/>
                    <a:pt x="32381" y="8997"/>
                    <a:pt x="31168" y="8817"/>
                  </a:cubicBezTo>
                  <a:cubicBezTo>
                    <a:pt x="30072" y="8665"/>
                    <a:pt x="28993" y="8404"/>
                    <a:pt x="27897" y="8233"/>
                  </a:cubicBezTo>
                  <a:cubicBezTo>
                    <a:pt x="25605" y="7874"/>
                    <a:pt x="23259" y="8071"/>
                    <a:pt x="20949" y="7919"/>
                  </a:cubicBezTo>
                  <a:cubicBezTo>
                    <a:pt x="18505" y="7757"/>
                    <a:pt x="16168" y="7191"/>
                    <a:pt x="13760" y="6849"/>
                  </a:cubicBezTo>
                  <a:cubicBezTo>
                    <a:pt x="12519" y="6669"/>
                    <a:pt x="11252" y="6535"/>
                    <a:pt x="10066" y="6085"/>
                  </a:cubicBezTo>
                  <a:cubicBezTo>
                    <a:pt x="8835" y="5609"/>
                    <a:pt x="7846" y="4719"/>
                    <a:pt x="6786" y="3955"/>
                  </a:cubicBezTo>
                  <a:cubicBezTo>
                    <a:pt x="5725" y="3191"/>
                    <a:pt x="4584" y="2553"/>
                    <a:pt x="3478" y="1843"/>
                  </a:cubicBezTo>
                  <a:cubicBezTo>
                    <a:pt x="3002" y="1538"/>
                    <a:pt x="2544" y="1214"/>
                    <a:pt x="2031" y="963"/>
                  </a:cubicBezTo>
                  <a:cubicBezTo>
                    <a:pt x="1528" y="711"/>
                    <a:pt x="1016" y="486"/>
                    <a:pt x="647" y="46"/>
                  </a:cubicBezTo>
                  <a:cubicBezTo>
                    <a:pt x="629" y="28"/>
                    <a:pt x="611" y="10"/>
                    <a:pt x="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649771" y="91675"/>
              <a:ext cx="1494248" cy="400725"/>
            </a:xfrm>
            <a:custGeom>
              <a:rect b="b" l="l" r="r" t="t"/>
              <a:pathLst>
                <a:path extrusionOk="0" h="8125" w="30297">
                  <a:moveTo>
                    <a:pt x="29803" y="0"/>
                  </a:moveTo>
                  <a:cubicBezTo>
                    <a:pt x="29722" y="0"/>
                    <a:pt x="29641" y="27"/>
                    <a:pt x="29569" y="99"/>
                  </a:cubicBezTo>
                  <a:cubicBezTo>
                    <a:pt x="28895" y="827"/>
                    <a:pt x="27951" y="1070"/>
                    <a:pt x="27026" y="1331"/>
                  </a:cubicBezTo>
                  <a:cubicBezTo>
                    <a:pt x="26055" y="1609"/>
                    <a:pt x="25147" y="2041"/>
                    <a:pt x="24186" y="2364"/>
                  </a:cubicBezTo>
                  <a:cubicBezTo>
                    <a:pt x="21912" y="3146"/>
                    <a:pt x="19539" y="3595"/>
                    <a:pt x="17220" y="4242"/>
                  </a:cubicBezTo>
                  <a:cubicBezTo>
                    <a:pt x="14884" y="4898"/>
                    <a:pt x="12484" y="5249"/>
                    <a:pt x="10156" y="5923"/>
                  </a:cubicBezTo>
                  <a:cubicBezTo>
                    <a:pt x="7766" y="6606"/>
                    <a:pt x="5492" y="7280"/>
                    <a:pt x="2994" y="7397"/>
                  </a:cubicBezTo>
                  <a:cubicBezTo>
                    <a:pt x="2481" y="7424"/>
                    <a:pt x="1969" y="7433"/>
                    <a:pt x="1457" y="7433"/>
                  </a:cubicBezTo>
                  <a:cubicBezTo>
                    <a:pt x="971" y="7433"/>
                    <a:pt x="486" y="7424"/>
                    <a:pt x="1" y="7406"/>
                  </a:cubicBezTo>
                  <a:lnTo>
                    <a:pt x="1" y="7406"/>
                  </a:lnTo>
                  <a:cubicBezTo>
                    <a:pt x="55" y="7640"/>
                    <a:pt x="109" y="7873"/>
                    <a:pt x="154" y="8107"/>
                  </a:cubicBezTo>
                  <a:cubicBezTo>
                    <a:pt x="567" y="8116"/>
                    <a:pt x="971" y="8125"/>
                    <a:pt x="1376" y="8125"/>
                  </a:cubicBezTo>
                  <a:lnTo>
                    <a:pt x="1439" y="8125"/>
                  </a:lnTo>
                  <a:cubicBezTo>
                    <a:pt x="3910" y="8125"/>
                    <a:pt x="6265" y="7801"/>
                    <a:pt x="8629" y="7100"/>
                  </a:cubicBezTo>
                  <a:cubicBezTo>
                    <a:pt x="9806" y="6750"/>
                    <a:pt x="10983" y="6363"/>
                    <a:pt x="12197" y="6112"/>
                  </a:cubicBezTo>
                  <a:cubicBezTo>
                    <a:pt x="13446" y="5851"/>
                    <a:pt x="14704" y="5662"/>
                    <a:pt x="15944" y="5330"/>
                  </a:cubicBezTo>
                  <a:cubicBezTo>
                    <a:pt x="18658" y="4611"/>
                    <a:pt x="21444" y="4009"/>
                    <a:pt x="24114" y="3128"/>
                  </a:cubicBezTo>
                  <a:cubicBezTo>
                    <a:pt x="25255" y="2751"/>
                    <a:pt x="26343" y="2256"/>
                    <a:pt x="27502" y="1924"/>
                  </a:cubicBezTo>
                  <a:cubicBezTo>
                    <a:pt x="28437" y="1645"/>
                    <a:pt x="29371" y="1331"/>
                    <a:pt x="30063" y="594"/>
                  </a:cubicBezTo>
                  <a:cubicBezTo>
                    <a:pt x="30297" y="342"/>
                    <a:pt x="30063" y="0"/>
                    <a:pt x="29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0" y="487862"/>
            <a:ext cx="8275200" cy="41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" y="354750"/>
            <a:ext cx="7937798" cy="44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62" y="329000"/>
            <a:ext cx="7387876" cy="44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"/>
          <p:cNvSpPr txBox="1"/>
          <p:nvPr>
            <p:ph type="title"/>
          </p:nvPr>
        </p:nvSpPr>
        <p:spPr>
          <a:xfrm>
            <a:off x="2325950" y="395775"/>
            <a:ext cx="46446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588" name="Google Shape;588;p53"/>
          <p:cNvSpPr txBox="1"/>
          <p:nvPr>
            <p:ph idx="1" type="subTitle"/>
          </p:nvPr>
        </p:nvSpPr>
        <p:spPr>
          <a:xfrm>
            <a:off x="2325591" y="1740951"/>
            <a:ext cx="44928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Carolina Julia - 10722842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Joel Dias - 9761486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Kaíque Meireles - 10724292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Rossi – 9844828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 txBox="1"/>
          <p:nvPr>
            <p:ph idx="4294967295" type="subTitle"/>
          </p:nvPr>
        </p:nvSpPr>
        <p:spPr>
          <a:xfrm>
            <a:off x="2671500" y="4395367"/>
            <a:ext cx="38046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2120850" y="57643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Introdução</a:t>
            </a:r>
            <a:endParaRPr sz="5800"/>
          </a:p>
        </p:txBody>
      </p:sp>
      <p:sp>
        <p:nvSpPr>
          <p:cNvPr id="361" name="Google Shape;361;p33"/>
          <p:cNvSpPr txBox="1"/>
          <p:nvPr/>
        </p:nvSpPr>
        <p:spPr>
          <a:xfrm>
            <a:off x="2395098" y="1643850"/>
            <a:ext cx="355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Município de São Paulo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2395118" y="1879650"/>
            <a:ext cx="5648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Análise do município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2395127" y="2738712"/>
            <a:ext cx="5648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Justificativa do Tema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2395126" y="3003021"/>
            <a:ext cx="4974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Importância do planejamento orçamentário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Necessidade de transparência e clareza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2395116" y="3829397"/>
            <a:ext cx="4051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Metodologia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>
            <a:off x="2395098" y="4093707"/>
            <a:ext cx="4051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Estudo orçamentário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367" name="Google Shape;367;p33"/>
          <p:cNvGrpSpPr/>
          <p:nvPr/>
        </p:nvGrpSpPr>
        <p:grpSpPr>
          <a:xfrm>
            <a:off x="1984328" y="1687110"/>
            <a:ext cx="310376" cy="310376"/>
            <a:chOff x="5894150" y="1815801"/>
            <a:chExt cx="396900" cy="396900"/>
          </a:xfrm>
        </p:grpSpPr>
        <p:sp>
          <p:nvSpPr>
            <p:cNvPr id="368" name="Google Shape;368;p33"/>
            <p:cNvSpPr/>
            <p:nvPr/>
          </p:nvSpPr>
          <p:spPr>
            <a:xfrm>
              <a:off x="5894150" y="181580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990450" y="1912099"/>
              <a:ext cx="204300" cy="20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3"/>
          <p:cNvGrpSpPr/>
          <p:nvPr/>
        </p:nvGrpSpPr>
        <p:grpSpPr>
          <a:xfrm>
            <a:off x="1984326" y="2781354"/>
            <a:ext cx="310376" cy="304899"/>
            <a:chOff x="5894150" y="3014451"/>
            <a:chExt cx="396900" cy="396900"/>
          </a:xfrm>
        </p:grpSpPr>
        <p:sp>
          <p:nvSpPr>
            <p:cNvPr id="371" name="Google Shape;371;p33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3"/>
          <p:cNvGrpSpPr/>
          <p:nvPr/>
        </p:nvGrpSpPr>
        <p:grpSpPr>
          <a:xfrm>
            <a:off x="1984326" y="3914549"/>
            <a:ext cx="310376" cy="304899"/>
            <a:chOff x="5894150" y="3014451"/>
            <a:chExt cx="396900" cy="396900"/>
          </a:xfrm>
        </p:grpSpPr>
        <p:sp>
          <p:nvSpPr>
            <p:cNvPr id="374" name="Google Shape;374;p33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37" y="52975"/>
            <a:ext cx="6576925" cy="4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4"/>
          <p:cNvSpPr txBox="1"/>
          <p:nvPr/>
        </p:nvSpPr>
        <p:spPr>
          <a:xfrm>
            <a:off x="3764250" y="4602675"/>
            <a:ext cx="16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tarell"/>
                <a:ea typeface="Cantarell"/>
                <a:cs typeface="Cantarell"/>
                <a:sym typeface="Cantarell"/>
              </a:rPr>
              <a:t>Fonte: IBGE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/>
          <p:nvPr/>
        </p:nvSpPr>
        <p:spPr>
          <a:xfrm>
            <a:off x="5953525" y="0"/>
            <a:ext cx="3190500" cy="24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0" y="4273900"/>
            <a:ext cx="20592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5"/>
          <p:cNvPicPr preferRelativeResize="0"/>
          <p:nvPr/>
        </p:nvPicPr>
        <p:blipFill rotWithShape="1">
          <a:blip r:embed="rId3">
            <a:alphaModFix/>
          </a:blip>
          <a:srcRect b="2077" l="4856" r="3164" t="11738"/>
          <a:stretch/>
        </p:blipFill>
        <p:spPr>
          <a:xfrm>
            <a:off x="1201225" y="131150"/>
            <a:ext cx="6741551" cy="46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5"/>
          <p:cNvSpPr txBox="1"/>
          <p:nvPr/>
        </p:nvSpPr>
        <p:spPr>
          <a:xfrm>
            <a:off x="3764250" y="4699625"/>
            <a:ext cx="16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tarell"/>
                <a:ea typeface="Cantarell"/>
                <a:cs typeface="Cantarell"/>
                <a:sym typeface="Cantarell"/>
              </a:rPr>
              <a:t>Fonte: IBGE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2120850" y="57643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Introdução</a:t>
            </a:r>
            <a:endParaRPr sz="5800"/>
          </a:p>
        </p:txBody>
      </p:sp>
      <p:sp>
        <p:nvSpPr>
          <p:cNvPr id="397" name="Google Shape;397;p36"/>
          <p:cNvSpPr txBox="1"/>
          <p:nvPr/>
        </p:nvSpPr>
        <p:spPr>
          <a:xfrm>
            <a:off x="2395098" y="1643850"/>
            <a:ext cx="355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Município de São Paulo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2395118" y="1879650"/>
            <a:ext cx="5648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Análise do município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2395127" y="2738712"/>
            <a:ext cx="5648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Justificativa do Tema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2395126" y="3003021"/>
            <a:ext cx="4974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Importância do planejamento orçamentário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Necessidade de transparência e clareza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2395116" y="3829397"/>
            <a:ext cx="4051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Metodologia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2395098" y="4093707"/>
            <a:ext cx="4051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Estudo orçamentário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03" name="Google Shape;403;p36"/>
          <p:cNvGrpSpPr/>
          <p:nvPr/>
        </p:nvGrpSpPr>
        <p:grpSpPr>
          <a:xfrm>
            <a:off x="1984328" y="1687110"/>
            <a:ext cx="310376" cy="310376"/>
            <a:chOff x="5894150" y="1815801"/>
            <a:chExt cx="396900" cy="396900"/>
          </a:xfrm>
        </p:grpSpPr>
        <p:sp>
          <p:nvSpPr>
            <p:cNvPr id="404" name="Google Shape;404;p36"/>
            <p:cNvSpPr/>
            <p:nvPr/>
          </p:nvSpPr>
          <p:spPr>
            <a:xfrm>
              <a:off x="5894150" y="181580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990450" y="1912099"/>
              <a:ext cx="204300" cy="20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1984326" y="2781354"/>
            <a:ext cx="310376" cy="304899"/>
            <a:chOff x="5894150" y="3014451"/>
            <a:chExt cx="396900" cy="396900"/>
          </a:xfrm>
        </p:grpSpPr>
        <p:sp>
          <p:nvSpPr>
            <p:cNvPr id="407" name="Google Shape;407;p36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6"/>
          <p:cNvGrpSpPr/>
          <p:nvPr/>
        </p:nvGrpSpPr>
        <p:grpSpPr>
          <a:xfrm>
            <a:off x="1984326" y="3914549"/>
            <a:ext cx="310376" cy="304899"/>
            <a:chOff x="5894150" y="3014451"/>
            <a:chExt cx="396900" cy="396900"/>
          </a:xfrm>
        </p:grpSpPr>
        <p:sp>
          <p:nvSpPr>
            <p:cNvPr id="410" name="Google Shape;410;p36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2120850" y="57643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PPA</a:t>
            </a:r>
            <a:endParaRPr sz="5800"/>
          </a:p>
        </p:txBody>
      </p:sp>
      <p:sp>
        <p:nvSpPr>
          <p:cNvPr id="417" name="Google Shape;417;p37"/>
          <p:cNvSpPr txBox="1"/>
          <p:nvPr/>
        </p:nvSpPr>
        <p:spPr>
          <a:xfrm>
            <a:off x="2395098" y="1643850"/>
            <a:ext cx="355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Plano Plurianual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2395118" y="187965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Artigo 165 da Constituição de 1988;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 que é?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Para que serve?</a:t>
            </a:r>
            <a:endParaRPr sz="16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tarell"/>
              <a:buChar char="●"/>
            </a:pPr>
            <a:r>
              <a:rPr lang="en" sz="16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Periodicidade: 1 vez a cada 4 anos.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19" name="Google Shape;419;p37"/>
          <p:cNvGrpSpPr/>
          <p:nvPr/>
        </p:nvGrpSpPr>
        <p:grpSpPr>
          <a:xfrm>
            <a:off x="1984328" y="1687110"/>
            <a:ext cx="310376" cy="310376"/>
            <a:chOff x="5894150" y="1815801"/>
            <a:chExt cx="396900" cy="396900"/>
          </a:xfrm>
        </p:grpSpPr>
        <p:sp>
          <p:nvSpPr>
            <p:cNvPr id="420" name="Google Shape;420;p37"/>
            <p:cNvSpPr/>
            <p:nvPr/>
          </p:nvSpPr>
          <p:spPr>
            <a:xfrm>
              <a:off x="5894150" y="181580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990450" y="1912099"/>
              <a:ext cx="204300" cy="20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2120850" y="57643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LDO</a:t>
            </a:r>
            <a:endParaRPr sz="5800"/>
          </a:p>
        </p:txBody>
      </p:sp>
      <p:sp>
        <p:nvSpPr>
          <p:cNvPr id="427" name="Google Shape;427;p38"/>
          <p:cNvSpPr txBox="1"/>
          <p:nvPr/>
        </p:nvSpPr>
        <p:spPr>
          <a:xfrm>
            <a:off x="2395101" y="1643850"/>
            <a:ext cx="4628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Lei de Diretrizes Orçamentárias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2395125" y="1879650"/>
            <a:ext cx="56487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O que é?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Para que serve?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Periodicidade: 1 vez ao ano.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2395119" y="3023275"/>
            <a:ext cx="4628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30" name="Google Shape;430;p38"/>
          <p:cNvGrpSpPr/>
          <p:nvPr/>
        </p:nvGrpSpPr>
        <p:grpSpPr>
          <a:xfrm>
            <a:off x="1983699" y="1687110"/>
            <a:ext cx="310376" cy="310376"/>
            <a:chOff x="5894150" y="3014451"/>
            <a:chExt cx="396900" cy="396900"/>
          </a:xfrm>
        </p:grpSpPr>
        <p:sp>
          <p:nvSpPr>
            <p:cNvPr id="431" name="Google Shape;431;p38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2120850" y="576435"/>
            <a:ext cx="490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LOA</a:t>
            </a:r>
            <a:endParaRPr sz="5800"/>
          </a:p>
        </p:txBody>
      </p:sp>
      <p:sp>
        <p:nvSpPr>
          <p:cNvPr id="438" name="Google Shape;438;p39"/>
          <p:cNvSpPr txBox="1"/>
          <p:nvPr/>
        </p:nvSpPr>
        <p:spPr>
          <a:xfrm>
            <a:off x="2395098" y="1643850"/>
            <a:ext cx="3556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Lei Orçamentária Anual</a:t>
            </a:r>
            <a:endParaRPr b="1" sz="1800">
              <a:solidFill>
                <a:schemeClr val="accen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1984324" y="1687123"/>
            <a:ext cx="310376" cy="310376"/>
            <a:chOff x="5894150" y="3014451"/>
            <a:chExt cx="396900" cy="396900"/>
          </a:xfrm>
        </p:grpSpPr>
        <p:sp>
          <p:nvSpPr>
            <p:cNvPr id="440" name="Google Shape;440;p39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9"/>
          <p:cNvSpPr txBox="1"/>
          <p:nvPr/>
        </p:nvSpPr>
        <p:spPr>
          <a:xfrm>
            <a:off x="2395118" y="1879650"/>
            <a:ext cx="564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O que é?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Para que serve?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ntarell"/>
              <a:buChar char="●"/>
            </a:pPr>
            <a:r>
              <a:rPr lang="en" sz="1600">
                <a:latin typeface="Cantarell"/>
                <a:ea typeface="Cantarell"/>
                <a:cs typeface="Cantarell"/>
                <a:sym typeface="Cantarell"/>
              </a:rPr>
              <a:t>Periodicidade: 1 vez ao ano.</a:t>
            </a:r>
            <a:endParaRPr sz="1600">
              <a:latin typeface="Cantarell"/>
              <a:ea typeface="Cantarell"/>
              <a:cs typeface="Cantarell"/>
              <a:sym typeface="Cantarell"/>
            </a:endParaRPr>
          </a:p>
        </p:txBody>
      </p:sp>
      <p:grpSp>
        <p:nvGrpSpPr>
          <p:cNvPr id="443" name="Google Shape;443;p39"/>
          <p:cNvGrpSpPr/>
          <p:nvPr/>
        </p:nvGrpSpPr>
        <p:grpSpPr>
          <a:xfrm>
            <a:off x="1984326" y="1689854"/>
            <a:ext cx="310376" cy="304899"/>
            <a:chOff x="5894150" y="3014451"/>
            <a:chExt cx="396900" cy="396900"/>
          </a:xfrm>
        </p:grpSpPr>
        <p:sp>
          <p:nvSpPr>
            <p:cNvPr id="444" name="Google Shape;444;p39"/>
            <p:cNvSpPr/>
            <p:nvPr/>
          </p:nvSpPr>
          <p:spPr>
            <a:xfrm>
              <a:off x="5894150" y="3014451"/>
              <a:ext cx="396900" cy="3969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5990450" y="3110749"/>
              <a:ext cx="204300" cy="20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itecture and Urban Plann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8D22"/>
      </a:accent1>
      <a:accent2>
        <a:srgbClr val="2741CC"/>
      </a:accent2>
      <a:accent3>
        <a:srgbClr val="F4F3ED"/>
      </a:accent3>
      <a:accent4>
        <a:srgbClr val="2741CC"/>
      </a:accent4>
      <a:accent5>
        <a:srgbClr val="CA8D22"/>
      </a:accent5>
      <a:accent6>
        <a:srgbClr val="F4F3ED"/>
      </a:accent6>
      <a:hlink>
        <a:srgbClr val="2741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