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4" r:id="rId2"/>
    <p:sldId id="268" r:id="rId3"/>
    <p:sldId id="269" r:id="rId4"/>
    <p:sldId id="270" r:id="rId5"/>
    <p:sldId id="274" r:id="rId6"/>
    <p:sldId id="275" r:id="rId7"/>
    <p:sldId id="277" r:id="rId8"/>
    <p:sldId id="279" r:id="rId9"/>
    <p:sldId id="271" r:id="rId10"/>
    <p:sldId id="281" r:id="rId11"/>
    <p:sldId id="282" r:id="rId12"/>
    <p:sldId id="272" r:id="rId13"/>
    <p:sldId id="283" r:id="rId14"/>
    <p:sldId id="284" r:id="rId15"/>
    <p:sldId id="285" r:id="rId16"/>
    <p:sldId id="287" r:id="rId17"/>
    <p:sldId id="288" r:id="rId18"/>
    <p:sldId id="291" r:id="rId19"/>
    <p:sldId id="289" r:id="rId20"/>
    <p:sldId id="290" r:id="rId21"/>
    <p:sldId id="273" r:id="rId22"/>
    <p:sldId id="292" r:id="rId23"/>
    <p:sldId id="293" r:id="rId24"/>
    <p:sldId id="294" r:id="rId25"/>
    <p:sldId id="295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CC0"/>
    <a:srgbClr val="FA5968"/>
    <a:srgbClr val="FEC630"/>
    <a:srgbClr val="5D7272"/>
    <a:srgbClr val="92CF50"/>
    <a:srgbClr val="00A0A8"/>
    <a:srgbClr val="FFC730"/>
    <a:srgbClr val="5D7373"/>
    <a:srgbClr val="03A1A4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7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252" y="48"/>
      </p:cViewPr>
      <p:guideLst/>
    </p:cSldViewPr>
  </p:slideViewPr>
  <p:outlineViewPr>
    <p:cViewPr>
      <p:scale>
        <a:sx n="33" d="100"/>
        <a:sy n="33" d="100"/>
      </p:scale>
      <p:origin x="0" y="-7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M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12DD9-DAE1-4DC9-89BF-A71DA9FBB996}" type="datetimeFigureOut">
              <a:rPr lang="fr-CM" smtClean="0"/>
              <a:t>19/09/2020</a:t>
            </a:fld>
            <a:endParaRPr lang="fr-CM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M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M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148DB-0500-4753-8AD9-438AD48F5344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38812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148DB-0500-4753-8AD9-438AD48F5344}" type="slidenum">
              <a:rPr lang="fr-CM" smtClean="0"/>
              <a:t>3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418030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19.09.2020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19.09.2020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CF5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7" name="TextBox 3">
            <a:extLst>
              <a:ext uri="{FF2B5EF4-FFF2-40B4-BE49-F238E27FC236}">
                <a16:creationId xmlns:a16="http://schemas.microsoft.com/office/drawing/2014/main" id="{B92C0604-811D-4684-9D5A-9A66A2D4144B}"/>
              </a:ext>
            </a:extLst>
          </p:cNvPr>
          <p:cNvSpPr txBox="1"/>
          <p:nvPr/>
        </p:nvSpPr>
        <p:spPr>
          <a:xfrm>
            <a:off x="3145660" y="1460278"/>
            <a:ext cx="901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F3078"/>
                </a:solidFill>
                <a:latin typeface="Tw Cen MT" panose="020B0602020104020603" pitchFamily="34" charset="0"/>
              </a:rPr>
              <a:t>SOUTENANCES DE MEMOIRE CYCLE INGENIEUR 3IL</a:t>
            </a:r>
          </a:p>
        </p:txBody>
      </p:sp>
      <p:grpSp>
        <p:nvGrpSpPr>
          <p:cNvPr id="88" name="Group 14">
            <a:extLst>
              <a:ext uri="{FF2B5EF4-FFF2-40B4-BE49-F238E27FC236}">
                <a16:creationId xmlns:a16="http://schemas.microsoft.com/office/drawing/2014/main" id="{C7139422-A7E1-4DB6-AA2E-68AEB25390F6}"/>
              </a:ext>
            </a:extLst>
          </p:cNvPr>
          <p:cNvGrpSpPr/>
          <p:nvPr/>
        </p:nvGrpSpPr>
        <p:grpSpPr>
          <a:xfrm>
            <a:off x="5922522" y="6328927"/>
            <a:ext cx="3402294" cy="451824"/>
            <a:chOff x="4679586" y="878988"/>
            <a:chExt cx="1434489" cy="190500"/>
          </a:xfrm>
        </p:grpSpPr>
        <p:sp>
          <p:nvSpPr>
            <p:cNvPr id="89" name="Oval 15">
              <a:extLst>
                <a:ext uri="{FF2B5EF4-FFF2-40B4-BE49-F238E27FC236}">
                  <a16:creationId xmlns:a16="http://schemas.microsoft.com/office/drawing/2014/main" id="{F6A48391-7DA5-45FB-89B3-C30A296EC603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16">
              <a:extLst>
                <a:ext uri="{FF2B5EF4-FFF2-40B4-BE49-F238E27FC236}">
                  <a16:creationId xmlns:a16="http://schemas.microsoft.com/office/drawing/2014/main" id="{C8E64A4D-EF3F-4EDD-B978-8FDFEC5F7F3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17">
              <a:extLst>
                <a:ext uri="{FF2B5EF4-FFF2-40B4-BE49-F238E27FC236}">
                  <a16:creationId xmlns:a16="http://schemas.microsoft.com/office/drawing/2014/main" id="{DDEE0D89-9B6E-4C77-9E87-34EFB9C5FAC3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18">
              <a:extLst>
                <a:ext uri="{FF2B5EF4-FFF2-40B4-BE49-F238E27FC236}">
                  <a16:creationId xmlns:a16="http://schemas.microsoft.com/office/drawing/2014/main" id="{D606D20C-AB74-46AF-8562-BBD93141765D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19">
              <a:extLst>
                <a:ext uri="{FF2B5EF4-FFF2-40B4-BE49-F238E27FC236}">
                  <a16:creationId xmlns:a16="http://schemas.microsoft.com/office/drawing/2014/main" id="{4243D8E0-441C-4800-A7C0-5135206C1D7C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27">
            <a:extLst>
              <a:ext uri="{FF2B5EF4-FFF2-40B4-BE49-F238E27FC236}">
                <a16:creationId xmlns:a16="http://schemas.microsoft.com/office/drawing/2014/main" id="{C38AF9DB-3920-44F5-9471-2C50AF017B3B}"/>
              </a:ext>
            </a:extLst>
          </p:cNvPr>
          <p:cNvSpPr txBox="1"/>
          <p:nvPr/>
        </p:nvSpPr>
        <p:spPr>
          <a:xfrm>
            <a:off x="3434373" y="2230763"/>
            <a:ext cx="8378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3A1A4"/>
                </a:solidFill>
                <a:latin typeface="Tw Cen MT" panose="020B0602020104020603" pitchFamily="34" charset="0"/>
              </a:rPr>
              <a:t>OPTIMISATION DE LA GESTION COMMERCIALE D’UNE ENTREPRISE AVEC UN DATAWAREHOUSE : Cas de AMD </a:t>
            </a:r>
            <a:r>
              <a:rPr lang="en-US" sz="3600" dirty="0" err="1">
                <a:solidFill>
                  <a:srgbClr val="03A1A4"/>
                </a:solidFill>
                <a:latin typeface="Tw Cen MT" panose="020B0602020104020603" pitchFamily="34" charset="0"/>
              </a:rPr>
              <a:t>Sarl</a:t>
            </a:r>
            <a:endParaRPr lang="en-US" sz="36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95" name="TextBox 28">
            <a:extLst>
              <a:ext uri="{FF2B5EF4-FFF2-40B4-BE49-F238E27FC236}">
                <a16:creationId xmlns:a16="http://schemas.microsoft.com/office/drawing/2014/main" id="{1D924D42-7A75-4015-992D-FC9AE3AE22E4}"/>
              </a:ext>
            </a:extLst>
          </p:cNvPr>
          <p:cNvSpPr txBox="1"/>
          <p:nvPr/>
        </p:nvSpPr>
        <p:spPr>
          <a:xfrm>
            <a:off x="3503754" y="4388891"/>
            <a:ext cx="4672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Sous la direction</a:t>
            </a:r>
          </a:p>
          <a:p>
            <a:endParaRPr lang="en-US" b="1" u="sng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b="1" u="sng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Superviseur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Pr. AZEBAZE Anatole</a:t>
            </a:r>
          </a:p>
          <a:p>
            <a:r>
              <a:rPr lang="en-US" b="1" u="sng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Encadreur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b="1" u="sng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Académique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: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M. TSAFACK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Cédrique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b="1" u="sng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Encadreur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b="1" u="sng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Professionnel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: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M. DJATIO Christian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CFDF11-8494-42EB-98FB-84C34CD5B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54" y="83774"/>
            <a:ext cx="1200630" cy="102599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BA876A6-A784-4CBD-9DB5-1342CC975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100" y="-357619"/>
            <a:ext cx="1905000" cy="1905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B838245-4E3A-4D7F-9D6D-457CF5FFB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585" y="213913"/>
            <a:ext cx="1743312" cy="761937"/>
          </a:xfrm>
          <a:prstGeom prst="rect">
            <a:avLst/>
          </a:prstGeom>
        </p:spPr>
      </p:pic>
      <p:sp>
        <p:nvSpPr>
          <p:cNvPr id="100" name="TextBox 28">
            <a:extLst>
              <a:ext uri="{FF2B5EF4-FFF2-40B4-BE49-F238E27FC236}">
                <a16:creationId xmlns:a16="http://schemas.microsoft.com/office/drawing/2014/main" id="{7E16C7CD-0C3B-42AB-B3EC-966C87D33A51}"/>
              </a:ext>
            </a:extLst>
          </p:cNvPr>
          <p:cNvSpPr txBox="1"/>
          <p:nvPr/>
        </p:nvSpPr>
        <p:spPr>
          <a:xfrm>
            <a:off x="7323734" y="4388891"/>
            <a:ext cx="4489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u="sng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Présenté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par</a:t>
            </a:r>
          </a:p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FOKOU DIFFO KANG Joel</a:t>
            </a:r>
          </a:p>
          <a:p>
            <a:pPr algn="r"/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r"/>
            <a:r>
              <a:rPr lang="en-US" b="1" u="sng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Année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b="1" u="sng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Académique</a:t>
            </a:r>
            <a:endParaRPr lang="en-US" b="1" u="sng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r"/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2019-2020</a:t>
            </a:r>
          </a:p>
          <a:p>
            <a:pPr algn="r"/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1" name="TextBox 3">
            <a:extLst>
              <a:ext uri="{FF2B5EF4-FFF2-40B4-BE49-F238E27FC236}">
                <a16:creationId xmlns:a16="http://schemas.microsoft.com/office/drawing/2014/main" id="{45BCEA89-7FD4-41E9-947E-6798F125A315}"/>
              </a:ext>
            </a:extLst>
          </p:cNvPr>
          <p:cNvSpPr txBox="1"/>
          <p:nvPr/>
        </p:nvSpPr>
        <p:spPr>
          <a:xfrm>
            <a:off x="3503754" y="2085893"/>
            <a:ext cx="8378593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00" dirty="0">
                <a:solidFill>
                  <a:srgbClr val="03A1A4"/>
                </a:solidFill>
                <a:latin typeface="Tw Cen MT" panose="020B0602020104020603" pitchFamily="34" charset="0"/>
              </a:rPr>
              <a:t>BIENVENUE</a:t>
            </a:r>
          </a:p>
        </p:txBody>
      </p:sp>
      <p:sp>
        <p:nvSpPr>
          <p:cNvPr id="2" name="progressBarBackground">
            <a:extLst>
              <a:ext uri="{FF2B5EF4-FFF2-40B4-BE49-F238E27FC236}">
                <a16:creationId xmlns:a16="http://schemas.microsoft.com/office/drawing/2014/main" id="{BE0C5C11-AA29-4A19-A348-D50F680EDFD5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" name="progressBar">
            <a:extLst>
              <a:ext uri="{FF2B5EF4-FFF2-40B4-BE49-F238E27FC236}">
                <a16:creationId xmlns:a16="http://schemas.microsoft.com/office/drawing/2014/main" id="{BFF7EDC6-01E8-4386-8825-E9F8720D87D7}"/>
              </a:ext>
            </a:extLst>
          </p:cNvPr>
          <p:cNvSpPr/>
          <p:nvPr/>
        </p:nvSpPr>
        <p:spPr>
          <a:xfrm>
            <a:off x="0" y="6813550"/>
            <a:ext cx="48768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" name="pageNumber">
            <a:extLst>
              <a:ext uri="{FF2B5EF4-FFF2-40B4-BE49-F238E27FC236}">
                <a16:creationId xmlns:a16="http://schemas.microsoft.com/office/drawing/2014/main" id="{E6988043-CF17-480C-8103-A0705BBEF77C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1/ 25</a:t>
            </a: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4" grpId="0"/>
      <p:bldP spid="95" grpId="0"/>
      <p:bldP spid="100" grpId="0"/>
      <p:bldP spid="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CF5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3">
            <a:extLst>
              <a:ext uri="{FF2B5EF4-FFF2-40B4-BE49-F238E27FC236}">
                <a16:creationId xmlns:a16="http://schemas.microsoft.com/office/drawing/2014/main" id="{5A0E319E-0E4E-4EDC-B8A3-E12D847C9C6A}"/>
              </a:ext>
            </a:extLst>
          </p:cNvPr>
          <p:cNvSpPr txBox="1"/>
          <p:nvPr/>
        </p:nvSpPr>
        <p:spPr>
          <a:xfrm>
            <a:off x="1539288" y="131812"/>
            <a:ext cx="8460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U T I L   D E   G E S T I O N</a:t>
            </a:r>
          </a:p>
        </p:txBody>
      </p:sp>
      <p:grpSp>
        <p:nvGrpSpPr>
          <p:cNvPr id="66" name="Group 4">
            <a:extLst>
              <a:ext uri="{FF2B5EF4-FFF2-40B4-BE49-F238E27FC236}">
                <a16:creationId xmlns:a16="http://schemas.microsoft.com/office/drawing/2014/main" id="{3A6E2964-E3AB-41D9-9AA9-F68FDAB94DFE}"/>
              </a:ext>
            </a:extLst>
          </p:cNvPr>
          <p:cNvGrpSpPr/>
          <p:nvPr/>
        </p:nvGrpSpPr>
        <p:grpSpPr>
          <a:xfrm>
            <a:off x="5407911" y="876260"/>
            <a:ext cx="1434489" cy="190500"/>
            <a:chOff x="4679586" y="878988"/>
            <a:chExt cx="1434489" cy="190500"/>
          </a:xfrm>
        </p:grpSpPr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21160BFA-F8C3-48F7-BBAF-7309E1CF9984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">
              <a:extLst>
                <a:ext uri="{FF2B5EF4-FFF2-40B4-BE49-F238E27FC236}">
                  <a16:creationId xmlns:a16="http://schemas.microsoft.com/office/drawing/2014/main" id="{586B7684-D2FE-4D88-83D1-6DC8A5EF80C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7648B51C-7CEA-452B-A584-E0B7102E794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">
              <a:extLst>
                <a:ext uri="{FF2B5EF4-FFF2-40B4-BE49-F238E27FC236}">
                  <a16:creationId xmlns:a16="http://schemas.microsoft.com/office/drawing/2014/main" id="{5AC27D7C-A87F-491D-8F27-2626C786E4AB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9">
              <a:extLst>
                <a:ext uri="{FF2B5EF4-FFF2-40B4-BE49-F238E27FC236}">
                  <a16:creationId xmlns:a16="http://schemas.microsoft.com/office/drawing/2014/main" id="{E204725B-00AD-4F46-BA4C-FDC17EC03A07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8F3578AE-F512-438D-885E-13A9FDF59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76" y="1661385"/>
            <a:ext cx="8127785" cy="4233371"/>
          </a:xfrm>
          <a:prstGeom prst="rect">
            <a:avLst/>
          </a:prstGeom>
        </p:spPr>
      </p:pic>
      <p:sp>
        <p:nvSpPr>
          <p:cNvPr id="5" name="progressBarBackground">
            <a:extLst>
              <a:ext uri="{FF2B5EF4-FFF2-40B4-BE49-F238E27FC236}">
                <a16:creationId xmlns:a16="http://schemas.microsoft.com/office/drawing/2014/main" id="{7390C797-845B-4360-A54E-978167C3C46B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44AFD7C0-DEB1-45AE-BE02-5835E4D0022A}"/>
              </a:ext>
            </a:extLst>
          </p:cNvPr>
          <p:cNvSpPr/>
          <p:nvPr/>
        </p:nvSpPr>
        <p:spPr>
          <a:xfrm>
            <a:off x="0" y="6813550"/>
            <a:ext cx="487680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7" name="pageNumber">
            <a:extLst>
              <a:ext uri="{FF2B5EF4-FFF2-40B4-BE49-F238E27FC236}">
                <a16:creationId xmlns:a16="http://schemas.microsoft.com/office/drawing/2014/main" id="{B5E00A50-43FF-4AD0-AF40-128B1A0319EA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10/ 25</a:t>
            </a:r>
          </a:p>
        </p:txBody>
      </p:sp>
    </p:spTree>
    <p:extLst>
      <p:ext uri="{BB962C8B-B14F-4D97-AF65-F5344CB8AC3E}">
        <p14:creationId xmlns:p14="http://schemas.microsoft.com/office/powerpoint/2010/main" val="346369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CF5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3">
            <a:extLst>
              <a:ext uri="{FF2B5EF4-FFF2-40B4-BE49-F238E27FC236}">
                <a16:creationId xmlns:a16="http://schemas.microsoft.com/office/drawing/2014/main" id="{5A0E319E-0E4E-4EDC-B8A3-E12D847C9C6A}"/>
              </a:ext>
            </a:extLst>
          </p:cNvPr>
          <p:cNvSpPr txBox="1"/>
          <p:nvPr/>
        </p:nvSpPr>
        <p:spPr>
          <a:xfrm>
            <a:off x="1539288" y="131812"/>
            <a:ext cx="8460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U T I L S   D E   G E S T I O N</a:t>
            </a:r>
          </a:p>
        </p:txBody>
      </p:sp>
      <p:grpSp>
        <p:nvGrpSpPr>
          <p:cNvPr id="66" name="Group 4">
            <a:extLst>
              <a:ext uri="{FF2B5EF4-FFF2-40B4-BE49-F238E27FC236}">
                <a16:creationId xmlns:a16="http://schemas.microsoft.com/office/drawing/2014/main" id="{3A6E2964-E3AB-41D9-9AA9-F68FDAB94DFE}"/>
              </a:ext>
            </a:extLst>
          </p:cNvPr>
          <p:cNvGrpSpPr/>
          <p:nvPr/>
        </p:nvGrpSpPr>
        <p:grpSpPr>
          <a:xfrm>
            <a:off x="5407911" y="876260"/>
            <a:ext cx="1434489" cy="190500"/>
            <a:chOff x="4679586" y="878988"/>
            <a:chExt cx="1434489" cy="190500"/>
          </a:xfrm>
        </p:grpSpPr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21160BFA-F8C3-48F7-BBAF-7309E1CF9984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">
              <a:extLst>
                <a:ext uri="{FF2B5EF4-FFF2-40B4-BE49-F238E27FC236}">
                  <a16:creationId xmlns:a16="http://schemas.microsoft.com/office/drawing/2014/main" id="{586B7684-D2FE-4D88-83D1-6DC8A5EF80C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7648B51C-7CEA-452B-A584-E0B7102E794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">
              <a:extLst>
                <a:ext uri="{FF2B5EF4-FFF2-40B4-BE49-F238E27FC236}">
                  <a16:creationId xmlns:a16="http://schemas.microsoft.com/office/drawing/2014/main" id="{5AC27D7C-A87F-491D-8F27-2626C786E4AB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9">
              <a:extLst>
                <a:ext uri="{FF2B5EF4-FFF2-40B4-BE49-F238E27FC236}">
                  <a16:creationId xmlns:a16="http://schemas.microsoft.com/office/drawing/2014/main" id="{E204725B-00AD-4F46-BA4C-FDC17EC03A07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57">
            <a:extLst>
              <a:ext uri="{FF2B5EF4-FFF2-40B4-BE49-F238E27FC236}">
                <a16:creationId xmlns:a16="http://schemas.microsoft.com/office/drawing/2014/main" id="{400A285F-E064-4A6D-80A3-72B24B34C7EA}"/>
              </a:ext>
            </a:extLst>
          </p:cNvPr>
          <p:cNvGrpSpPr/>
          <p:nvPr/>
        </p:nvGrpSpPr>
        <p:grpSpPr>
          <a:xfrm>
            <a:off x="5329333" y="2063415"/>
            <a:ext cx="4235675" cy="1894017"/>
            <a:chOff x="6381342" y="2182683"/>
            <a:chExt cx="1805441" cy="1894017"/>
          </a:xfrm>
        </p:grpSpPr>
        <p:sp>
          <p:nvSpPr>
            <p:cNvPr id="42" name="Rectangle: Top Corners Rounded 18">
              <a:extLst>
                <a:ext uri="{FF2B5EF4-FFF2-40B4-BE49-F238E27FC236}">
                  <a16:creationId xmlns:a16="http://schemas.microsoft.com/office/drawing/2014/main" id="{91BEBD65-3165-449B-9CF4-E7AB990406A6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21">
              <a:extLst>
                <a:ext uri="{FF2B5EF4-FFF2-40B4-BE49-F238E27FC236}">
                  <a16:creationId xmlns:a16="http://schemas.microsoft.com/office/drawing/2014/main" id="{205C1AB5-2993-479A-9DBC-93336A330D1C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REUNIONS</a:t>
              </a:r>
            </a:p>
          </p:txBody>
        </p:sp>
      </p:grpSp>
      <p:grpSp>
        <p:nvGrpSpPr>
          <p:cNvPr id="45" name="Group 56">
            <a:extLst>
              <a:ext uri="{FF2B5EF4-FFF2-40B4-BE49-F238E27FC236}">
                <a16:creationId xmlns:a16="http://schemas.microsoft.com/office/drawing/2014/main" id="{0255BFAE-170E-4030-A1DE-231418239304}"/>
              </a:ext>
            </a:extLst>
          </p:cNvPr>
          <p:cNvGrpSpPr/>
          <p:nvPr/>
        </p:nvGrpSpPr>
        <p:grpSpPr>
          <a:xfrm>
            <a:off x="1361468" y="2063415"/>
            <a:ext cx="4235675" cy="1894017"/>
            <a:chOff x="3884465" y="2182683"/>
            <a:chExt cx="1805441" cy="1894017"/>
          </a:xfrm>
        </p:grpSpPr>
        <p:sp>
          <p:nvSpPr>
            <p:cNvPr id="46" name="Rectangle: Top Corners Rounded 14">
              <a:extLst>
                <a:ext uri="{FF2B5EF4-FFF2-40B4-BE49-F238E27FC236}">
                  <a16:creationId xmlns:a16="http://schemas.microsoft.com/office/drawing/2014/main" id="{EC3DC3C6-9747-42B4-8F96-98CD27164306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17">
              <a:extLst>
                <a:ext uri="{FF2B5EF4-FFF2-40B4-BE49-F238E27FC236}">
                  <a16:creationId xmlns:a16="http://schemas.microsoft.com/office/drawing/2014/main" id="{A28861EB-B894-4BED-A8EF-91BF2C0D5299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ECHANGES</a:t>
              </a:r>
            </a:p>
          </p:txBody>
        </p:sp>
      </p:grpSp>
      <p:sp>
        <p:nvSpPr>
          <p:cNvPr id="49" name="Freeform: Shape 15">
            <a:extLst>
              <a:ext uri="{FF2B5EF4-FFF2-40B4-BE49-F238E27FC236}">
                <a16:creationId xmlns:a16="http://schemas.microsoft.com/office/drawing/2014/main" id="{EF8A96D7-65CA-466F-81FC-BF88DB52A92B}"/>
              </a:ext>
            </a:extLst>
          </p:cNvPr>
          <p:cNvSpPr/>
          <p:nvPr/>
        </p:nvSpPr>
        <p:spPr>
          <a:xfrm flipV="1">
            <a:off x="1612329" y="3023982"/>
            <a:ext cx="373394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19">
            <a:extLst>
              <a:ext uri="{FF2B5EF4-FFF2-40B4-BE49-F238E27FC236}">
                <a16:creationId xmlns:a16="http://schemas.microsoft.com/office/drawing/2014/main" id="{E618CED8-ED19-460F-8CD8-E741B6E63219}"/>
              </a:ext>
            </a:extLst>
          </p:cNvPr>
          <p:cNvSpPr/>
          <p:nvPr/>
        </p:nvSpPr>
        <p:spPr>
          <a:xfrm flipV="1">
            <a:off x="5579306" y="3023982"/>
            <a:ext cx="373394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302474-8054-4EAC-9E7A-D8BAB4269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79" y="3840317"/>
            <a:ext cx="2714066" cy="15281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81C4B85-2B6E-4704-83EB-F2BE8F10F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12" y="3670963"/>
            <a:ext cx="3291930" cy="1866900"/>
          </a:xfrm>
          <a:prstGeom prst="rect">
            <a:avLst/>
          </a:prstGeom>
        </p:spPr>
      </p:pic>
      <p:sp>
        <p:nvSpPr>
          <p:cNvPr id="11" name="progressBarBackground">
            <a:extLst>
              <a:ext uri="{FF2B5EF4-FFF2-40B4-BE49-F238E27FC236}">
                <a16:creationId xmlns:a16="http://schemas.microsoft.com/office/drawing/2014/main" id="{3EE9A99C-D47C-4857-8BFF-21BCDF81F4E7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12" name="progressBar">
            <a:extLst>
              <a:ext uri="{FF2B5EF4-FFF2-40B4-BE49-F238E27FC236}">
                <a16:creationId xmlns:a16="http://schemas.microsoft.com/office/drawing/2014/main" id="{3EF56E15-2DEF-44F8-9643-9A3D2067B85C}"/>
              </a:ext>
            </a:extLst>
          </p:cNvPr>
          <p:cNvSpPr/>
          <p:nvPr/>
        </p:nvSpPr>
        <p:spPr>
          <a:xfrm>
            <a:off x="0" y="6813550"/>
            <a:ext cx="536448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13" name="pageNumber">
            <a:extLst>
              <a:ext uri="{FF2B5EF4-FFF2-40B4-BE49-F238E27FC236}">
                <a16:creationId xmlns:a16="http://schemas.microsoft.com/office/drawing/2014/main" id="{A7E765CD-D6D7-4F04-8B41-3EBF9FF1FC05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11/ 25</a:t>
            </a:r>
          </a:p>
        </p:txBody>
      </p:sp>
    </p:spTree>
    <p:extLst>
      <p:ext uri="{BB962C8B-B14F-4D97-AF65-F5344CB8AC3E}">
        <p14:creationId xmlns:p14="http://schemas.microsoft.com/office/powerpoint/2010/main" val="964360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CF5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0" name="TextBox 3">
            <a:extLst>
              <a:ext uri="{FF2B5EF4-FFF2-40B4-BE49-F238E27FC236}">
                <a16:creationId xmlns:a16="http://schemas.microsoft.com/office/drawing/2014/main" id="{88C9AAEE-07FE-419D-8BF2-B9F47C6BE9BA}"/>
              </a:ext>
            </a:extLst>
          </p:cNvPr>
          <p:cNvSpPr txBox="1"/>
          <p:nvPr/>
        </p:nvSpPr>
        <p:spPr>
          <a:xfrm>
            <a:off x="1051816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R I T I Q U E – E X I S T A N T</a:t>
            </a:r>
          </a:p>
        </p:txBody>
      </p:sp>
      <p:grpSp>
        <p:nvGrpSpPr>
          <p:cNvPr id="91" name="Group 4">
            <a:extLst>
              <a:ext uri="{FF2B5EF4-FFF2-40B4-BE49-F238E27FC236}">
                <a16:creationId xmlns:a16="http://schemas.microsoft.com/office/drawing/2014/main" id="{2A37AF49-9FAE-42B2-83BB-E39910A9D337}"/>
              </a:ext>
            </a:extLst>
          </p:cNvPr>
          <p:cNvGrpSpPr/>
          <p:nvPr/>
        </p:nvGrpSpPr>
        <p:grpSpPr>
          <a:xfrm>
            <a:off x="3974029" y="878988"/>
            <a:ext cx="1434489" cy="190500"/>
            <a:chOff x="4679586" y="878988"/>
            <a:chExt cx="1434489" cy="190500"/>
          </a:xfrm>
        </p:grpSpPr>
        <p:sp>
          <p:nvSpPr>
            <p:cNvPr id="92" name="Oval 5">
              <a:extLst>
                <a:ext uri="{FF2B5EF4-FFF2-40B4-BE49-F238E27FC236}">
                  <a16:creationId xmlns:a16="http://schemas.microsoft.com/office/drawing/2014/main" id="{12F026E4-A406-4AFF-BFD5-9254BD4BDC57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6">
              <a:extLst>
                <a:ext uri="{FF2B5EF4-FFF2-40B4-BE49-F238E27FC236}">
                  <a16:creationId xmlns:a16="http://schemas.microsoft.com/office/drawing/2014/main" id="{C2B3285A-EF70-4B2C-BACA-1F842F84F139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7">
              <a:extLst>
                <a:ext uri="{FF2B5EF4-FFF2-40B4-BE49-F238E27FC236}">
                  <a16:creationId xmlns:a16="http://schemas.microsoft.com/office/drawing/2014/main" id="{6294EE2B-C484-419A-BAD0-53D1FA78D4CA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8">
              <a:extLst>
                <a:ext uri="{FF2B5EF4-FFF2-40B4-BE49-F238E27FC236}">
                  <a16:creationId xmlns:a16="http://schemas.microsoft.com/office/drawing/2014/main" id="{19C19801-F40B-476F-920B-4D90A9020B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9">
              <a:extLst>
                <a:ext uri="{FF2B5EF4-FFF2-40B4-BE49-F238E27FC236}">
                  <a16:creationId xmlns:a16="http://schemas.microsoft.com/office/drawing/2014/main" id="{3099087C-FFAD-4CAF-8CCE-7F2C95297329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BC66F521-F763-454A-B98F-389C6FBEA367}"/>
              </a:ext>
            </a:extLst>
          </p:cNvPr>
          <p:cNvGrpSpPr/>
          <p:nvPr/>
        </p:nvGrpSpPr>
        <p:grpSpPr>
          <a:xfrm>
            <a:off x="1390386" y="1606950"/>
            <a:ext cx="6590153" cy="1215376"/>
            <a:chOff x="1390386" y="1606950"/>
            <a:chExt cx="6590153" cy="1215376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FBA8A3-D6EF-42EC-AEC1-86283EED452E}"/>
                </a:ext>
              </a:extLst>
            </p:cNvPr>
            <p:cNvGrpSpPr/>
            <p:nvPr/>
          </p:nvGrpSpPr>
          <p:grpSpPr>
            <a:xfrm>
              <a:off x="1390386" y="1606950"/>
              <a:ext cx="6590153" cy="1215376"/>
              <a:chOff x="764723" y="2277144"/>
              <a:chExt cx="3612830" cy="662056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0F3CBE7-0B7F-4BBC-932B-F8A1336F5066}"/>
                  </a:ext>
                </a:extLst>
              </p:cNvPr>
              <p:cNvSpPr/>
              <p:nvPr/>
            </p:nvSpPr>
            <p:spPr>
              <a:xfrm>
                <a:off x="764723" y="2277144"/>
                <a:ext cx="662056" cy="662056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5766AE2-8191-4DD7-9F8B-FB3901844BFC}"/>
                  </a:ext>
                </a:extLst>
              </p:cNvPr>
              <p:cNvSpPr txBox="1"/>
              <p:nvPr/>
            </p:nvSpPr>
            <p:spPr>
              <a:xfrm>
                <a:off x="1618776" y="2399231"/>
                <a:ext cx="2758777" cy="452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RISQUE DE MAUVAISE COMPREHENSION DES CHIFFRES</a:t>
                </a:r>
              </a:p>
            </p:txBody>
          </p:sp>
        </p:grp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CD9446D2-163C-4E2E-9D03-883DB37CF5A5}"/>
                </a:ext>
              </a:extLst>
            </p:cNvPr>
            <p:cNvSpPr txBox="1"/>
            <p:nvPr/>
          </p:nvSpPr>
          <p:spPr>
            <a:xfrm>
              <a:off x="1448901" y="1706806"/>
              <a:ext cx="11459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D1491B66-AD4B-4263-91DE-2A207023031B}"/>
              </a:ext>
            </a:extLst>
          </p:cNvPr>
          <p:cNvGrpSpPr/>
          <p:nvPr/>
        </p:nvGrpSpPr>
        <p:grpSpPr>
          <a:xfrm>
            <a:off x="1390386" y="3242779"/>
            <a:ext cx="6920610" cy="1215376"/>
            <a:chOff x="1390386" y="3242779"/>
            <a:chExt cx="6920610" cy="1215376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C5CB2E8-B3A7-4DE0-B2CC-736365263446}"/>
                </a:ext>
              </a:extLst>
            </p:cNvPr>
            <p:cNvGrpSpPr/>
            <p:nvPr/>
          </p:nvGrpSpPr>
          <p:grpSpPr>
            <a:xfrm>
              <a:off x="1390386" y="3242779"/>
              <a:ext cx="6920610" cy="1215376"/>
              <a:chOff x="764723" y="3555165"/>
              <a:chExt cx="3793992" cy="662056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CD8841C-D453-44E7-9CE2-70317BC917D2}"/>
                  </a:ext>
                </a:extLst>
              </p:cNvPr>
              <p:cNvSpPr/>
              <p:nvPr/>
            </p:nvSpPr>
            <p:spPr>
              <a:xfrm>
                <a:off x="764723" y="3555165"/>
                <a:ext cx="662056" cy="662056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F4D948F-8670-4F67-B5BD-4AC06968C522}"/>
                  </a:ext>
                </a:extLst>
              </p:cNvPr>
              <p:cNvSpPr txBox="1"/>
              <p:nvPr/>
            </p:nvSpPr>
            <p:spPr>
              <a:xfrm>
                <a:off x="1586917" y="3681301"/>
                <a:ext cx="2971798" cy="452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RISQUE DE MAUVAISE CORRELATION ENTRE LES DIFFERENTES SOURCES</a:t>
                </a:r>
              </a:p>
            </p:txBody>
          </p:sp>
        </p:grpSp>
        <p:sp>
          <p:nvSpPr>
            <p:cNvPr id="103" name="TextBox 27">
              <a:extLst>
                <a:ext uri="{FF2B5EF4-FFF2-40B4-BE49-F238E27FC236}">
                  <a16:creationId xmlns:a16="http://schemas.microsoft.com/office/drawing/2014/main" id="{0320E6AC-C0E1-4E70-869D-4227D6111098}"/>
                </a:ext>
              </a:extLst>
            </p:cNvPr>
            <p:cNvSpPr txBox="1"/>
            <p:nvPr/>
          </p:nvSpPr>
          <p:spPr>
            <a:xfrm>
              <a:off x="1445102" y="3368216"/>
              <a:ext cx="11459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61A92641-D1BC-4976-8328-89CAFFCB8F1F}"/>
              </a:ext>
            </a:extLst>
          </p:cNvPr>
          <p:cNvGrpSpPr/>
          <p:nvPr/>
        </p:nvGrpSpPr>
        <p:grpSpPr>
          <a:xfrm>
            <a:off x="1390386" y="4878603"/>
            <a:ext cx="6682431" cy="1215376"/>
            <a:chOff x="1390386" y="4759335"/>
            <a:chExt cx="6682431" cy="1215376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AF9A856-B862-439D-AB2D-28527B3BC76B}"/>
                </a:ext>
              </a:extLst>
            </p:cNvPr>
            <p:cNvGrpSpPr/>
            <p:nvPr/>
          </p:nvGrpSpPr>
          <p:grpSpPr>
            <a:xfrm>
              <a:off x="1390386" y="4759335"/>
              <a:ext cx="6682431" cy="1215376"/>
              <a:chOff x="764723" y="4833186"/>
              <a:chExt cx="3663418" cy="662056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B8AFB94-C2E3-487E-AE72-2D519C605F72}"/>
                  </a:ext>
                </a:extLst>
              </p:cNvPr>
              <p:cNvSpPr/>
              <p:nvPr/>
            </p:nvSpPr>
            <p:spPr>
              <a:xfrm>
                <a:off x="764723" y="4833186"/>
                <a:ext cx="662056" cy="66205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4E1E449-1505-4788-9575-E71478300712}"/>
                  </a:ext>
                </a:extLst>
              </p:cNvPr>
              <p:cNvSpPr txBox="1"/>
              <p:nvPr/>
            </p:nvSpPr>
            <p:spPr>
              <a:xfrm>
                <a:off x="1586917" y="4967595"/>
                <a:ext cx="2841224" cy="452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RISQUE D’ANALYSER LA MAUVAISE METRIQUE</a:t>
                </a:r>
              </a:p>
            </p:txBody>
          </p:sp>
        </p:grpSp>
        <p:sp>
          <p:nvSpPr>
            <p:cNvPr id="104" name="TextBox 27">
              <a:extLst>
                <a:ext uri="{FF2B5EF4-FFF2-40B4-BE49-F238E27FC236}">
                  <a16:creationId xmlns:a16="http://schemas.microsoft.com/office/drawing/2014/main" id="{42B361EF-7DA0-411A-B09A-872FA2011E7D}"/>
                </a:ext>
              </a:extLst>
            </p:cNvPr>
            <p:cNvSpPr txBox="1"/>
            <p:nvPr/>
          </p:nvSpPr>
          <p:spPr>
            <a:xfrm>
              <a:off x="1421248" y="4872594"/>
              <a:ext cx="11459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sp>
        <p:nvSpPr>
          <p:cNvPr id="5" name="progressBarBackground">
            <a:extLst>
              <a:ext uri="{FF2B5EF4-FFF2-40B4-BE49-F238E27FC236}">
                <a16:creationId xmlns:a16="http://schemas.microsoft.com/office/drawing/2014/main" id="{1328CC47-F462-4F67-922A-AFB356F4D496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E1170BAB-EA67-42DD-AF6A-8A4055654444}"/>
              </a:ext>
            </a:extLst>
          </p:cNvPr>
          <p:cNvSpPr/>
          <p:nvPr/>
        </p:nvSpPr>
        <p:spPr>
          <a:xfrm>
            <a:off x="0" y="6813550"/>
            <a:ext cx="585216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7" name="pageNumber">
            <a:extLst>
              <a:ext uri="{FF2B5EF4-FFF2-40B4-BE49-F238E27FC236}">
                <a16:creationId xmlns:a16="http://schemas.microsoft.com/office/drawing/2014/main" id="{15EA6227-1666-48F8-B857-30D4897A93BD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12/ 25</a:t>
            </a: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CF5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0" name="TextBox 3">
            <a:extLst>
              <a:ext uri="{FF2B5EF4-FFF2-40B4-BE49-F238E27FC236}">
                <a16:creationId xmlns:a16="http://schemas.microsoft.com/office/drawing/2014/main" id="{88C9AAEE-07FE-419D-8BF2-B9F47C6BE9BA}"/>
              </a:ext>
            </a:extLst>
          </p:cNvPr>
          <p:cNvSpPr txBox="1"/>
          <p:nvPr/>
        </p:nvSpPr>
        <p:spPr>
          <a:xfrm>
            <a:off x="1051816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 N A L Y S E   D U   B E S O I N</a:t>
            </a:r>
          </a:p>
        </p:txBody>
      </p:sp>
      <p:grpSp>
        <p:nvGrpSpPr>
          <p:cNvPr id="91" name="Group 4">
            <a:extLst>
              <a:ext uri="{FF2B5EF4-FFF2-40B4-BE49-F238E27FC236}">
                <a16:creationId xmlns:a16="http://schemas.microsoft.com/office/drawing/2014/main" id="{2A37AF49-9FAE-42B2-83BB-E39910A9D337}"/>
              </a:ext>
            </a:extLst>
          </p:cNvPr>
          <p:cNvGrpSpPr/>
          <p:nvPr/>
        </p:nvGrpSpPr>
        <p:grpSpPr>
          <a:xfrm>
            <a:off x="3974029" y="878988"/>
            <a:ext cx="1434489" cy="190500"/>
            <a:chOff x="4679586" y="878988"/>
            <a:chExt cx="1434489" cy="190500"/>
          </a:xfrm>
        </p:grpSpPr>
        <p:sp>
          <p:nvSpPr>
            <p:cNvPr id="92" name="Oval 5">
              <a:extLst>
                <a:ext uri="{FF2B5EF4-FFF2-40B4-BE49-F238E27FC236}">
                  <a16:creationId xmlns:a16="http://schemas.microsoft.com/office/drawing/2014/main" id="{12F026E4-A406-4AFF-BFD5-9254BD4BDC57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6">
              <a:extLst>
                <a:ext uri="{FF2B5EF4-FFF2-40B4-BE49-F238E27FC236}">
                  <a16:creationId xmlns:a16="http://schemas.microsoft.com/office/drawing/2014/main" id="{C2B3285A-EF70-4B2C-BACA-1F842F84F139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7">
              <a:extLst>
                <a:ext uri="{FF2B5EF4-FFF2-40B4-BE49-F238E27FC236}">
                  <a16:creationId xmlns:a16="http://schemas.microsoft.com/office/drawing/2014/main" id="{6294EE2B-C484-419A-BAD0-53D1FA78D4CA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8">
              <a:extLst>
                <a:ext uri="{FF2B5EF4-FFF2-40B4-BE49-F238E27FC236}">
                  <a16:creationId xmlns:a16="http://schemas.microsoft.com/office/drawing/2014/main" id="{19C19801-F40B-476F-920B-4D90A9020B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9">
              <a:extLst>
                <a:ext uri="{FF2B5EF4-FFF2-40B4-BE49-F238E27FC236}">
                  <a16:creationId xmlns:a16="http://schemas.microsoft.com/office/drawing/2014/main" id="{3099087C-FFAD-4CAF-8CCE-7F2C95297329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D5C961FC-00F6-4CA8-9077-F9F0B398C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8" y="1352667"/>
            <a:ext cx="9708311" cy="4320207"/>
          </a:xfrm>
          <a:prstGeom prst="rect">
            <a:avLst/>
          </a:prstGeom>
        </p:spPr>
      </p:pic>
      <p:sp>
        <p:nvSpPr>
          <p:cNvPr id="7" name="progressBarBackground">
            <a:extLst>
              <a:ext uri="{FF2B5EF4-FFF2-40B4-BE49-F238E27FC236}">
                <a16:creationId xmlns:a16="http://schemas.microsoft.com/office/drawing/2014/main" id="{E8A982D7-4E1D-40CE-AB66-4150AACC6C45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8" name="progressBar">
            <a:extLst>
              <a:ext uri="{FF2B5EF4-FFF2-40B4-BE49-F238E27FC236}">
                <a16:creationId xmlns:a16="http://schemas.microsoft.com/office/drawing/2014/main" id="{BAB1F758-288B-4507-A715-DAB181ABF887}"/>
              </a:ext>
            </a:extLst>
          </p:cNvPr>
          <p:cNvSpPr/>
          <p:nvPr/>
        </p:nvSpPr>
        <p:spPr>
          <a:xfrm>
            <a:off x="0" y="6813550"/>
            <a:ext cx="633984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9" name="pageNumber">
            <a:extLst>
              <a:ext uri="{FF2B5EF4-FFF2-40B4-BE49-F238E27FC236}">
                <a16:creationId xmlns:a16="http://schemas.microsoft.com/office/drawing/2014/main" id="{C1714254-88D8-466F-81F6-B9C00138BC31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13/ 25</a:t>
            </a:r>
          </a:p>
        </p:txBody>
      </p:sp>
    </p:spTree>
    <p:extLst>
      <p:ext uri="{BB962C8B-B14F-4D97-AF65-F5344CB8AC3E}">
        <p14:creationId xmlns:p14="http://schemas.microsoft.com/office/powerpoint/2010/main" val="2759304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CF5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0" name="TextBox 3">
            <a:extLst>
              <a:ext uri="{FF2B5EF4-FFF2-40B4-BE49-F238E27FC236}">
                <a16:creationId xmlns:a16="http://schemas.microsoft.com/office/drawing/2014/main" id="{88C9AAEE-07FE-419D-8BF2-B9F47C6BE9BA}"/>
              </a:ext>
            </a:extLst>
          </p:cNvPr>
          <p:cNvSpPr txBox="1"/>
          <p:nvPr/>
        </p:nvSpPr>
        <p:spPr>
          <a:xfrm>
            <a:off x="1051816" y="131812"/>
            <a:ext cx="8575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 N A L Y S E   F O N C T I O N </a:t>
            </a:r>
            <a:r>
              <a:rPr lang="en-US" sz="4000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N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E L </a:t>
            </a:r>
            <a:r>
              <a:rPr lang="en-US" sz="4000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L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E</a:t>
            </a:r>
          </a:p>
        </p:txBody>
      </p:sp>
      <p:grpSp>
        <p:nvGrpSpPr>
          <p:cNvPr id="91" name="Group 4">
            <a:extLst>
              <a:ext uri="{FF2B5EF4-FFF2-40B4-BE49-F238E27FC236}">
                <a16:creationId xmlns:a16="http://schemas.microsoft.com/office/drawing/2014/main" id="{2A37AF49-9FAE-42B2-83BB-E39910A9D337}"/>
              </a:ext>
            </a:extLst>
          </p:cNvPr>
          <p:cNvGrpSpPr/>
          <p:nvPr/>
        </p:nvGrpSpPr>
        <p:grpSpPr>
          <a:xfrm>
            <a:off x="3974029" y="878988"/>
            <a:ext cx="1434489" cy="190500"/>
            <a:chOff x="4679586" y="878988"/>
            <a:chExt cx="1434489" cy="190500"/>
          </a:xfrm>
        </p:grpSpPr>
        <p:sp>
          <p:nvSpPr>
            <p:cNvPr id="92" name="Oval 5">
              <a:extLst>
                <a:ext uri="{FF2B5EF4-FFF2-40B4-BE49-F238E27FC236}">
                  <a16:creationId xmlns:a16="http://schemas.microsoft.com/office/drawing/2014/main" id="{12F026E4-A406-4AFF-BFD5-9254BD4BDC57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6">
              <a:extLst>
                <a:ext uri="{FF2B5EF4-FFF2-40B4-BE49-F238E27FC236}">
                  <a16:creationId xmlns:a16="http://schemas.microsoft.com/office/drawing/2014/main" id="{C2B3285A-EF70-4B2C-BACA-1F842F84F139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7">
              <a:extLst>
                <a:ext uri="{FF2B5EF4-FFF2-40B4-BE49-F238E27FC236}">
                  <a16:creationId xmlns:a16="http://schemas.microsoft.com/office/drawing/2014/main" id="{6294EE2B-C484-419A-BAD0-53D1FA78D4CA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8">
              <a:extLst>
                <a:ext uri="{FF2B5EF4-FFF2-40B4-BE49-F238E27FC236}">
                  <a16:creationId xmlns:a16="http://schemas.microsoft.com/office/drawing/2014/main" id="{19C19801-F40B-476F-920B-4D90A9020B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9">
              <a:extLst>
                <a:ext uri="{FF2B5EF4-FFF2-40B4-BE49-F238E27FC236}">
                  <a16:creationId xmlns:a16="http://schemas.microsoft.com/office/drawing/2014/main" id="{3099087C-FFAD-4CAF-8CCE-7F2C95297329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DCFA76C7-776E-4002-BC61-1DF46C5B5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0" y="1524000"/>
            <a:ext cx="8575245" cy="4455011"/>
          </a:xfrm>
          <a:prstGeom prst="rect">
            <a:avLst/>
          </a:prstGeom>
        </p:spPr>
      </p:pic>
      <p:sp>
        <p:nvSpPr>
          <p:cNvPr id="4" name="progressBarBackground">
            <a:extLst>
              <a:ext uri="{FF2B5EF4-FFF2-40B4-BE49-F238E27FC236}">
                <a16:creationId xmlns:a16="http://schemas.microsoft.com/office/drawing/2014/main" id="{9FC7450D-6061-4205-94D6-A9877F54E8E9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2DF94415-BC52-439D-A47A-42C9A97C1EA3}"/>
              </a:ext>
            </a:extLst>
          </p:cNvPr>
          <p:cNvSpPr/>
          <p:nvPr/>
        </p:nvSpPr>
        <p:spPr>
          <a:xfrm>
            <a:off x="0" y="6813550"/>
            <a:ext cx="682752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7" name="pageNumber">
            <a:extLst>
              <a:ext uri="{FF2B5EF4-FFF2-40B4-BE49-F238E27FC236}">
                <a16:creationId xmlns:a16="http://schemas.microsoft.com/office/drawing/2014/main" id="{2D82FEFB-09B5-464D-B271-B5C2C35882D8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14/ 25</a:t>
            </a:r>
          </a:p>
        </p:txBody>
      </p:sp>
    </p:spTree>
    <p:extLst>
      <p:ext uri="{BB962C8B-B14F-4D97-AF65-F5344CB8AC3E}">
        <p14:creationId xmlns:p14="http://schemas.microsoft.com/office/powerpoint/2010/main" val="4138564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CF5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0" name="TextBox 3">
            <a:extLst>
              <a:ext uri="{FF2B5EF4-FFF2-40B4-BE49-F238E27FC236}">
                <a16:creationId xmlns:a16="http://schemas.microsoft.com/office/drawing/2014/main" id="{88C9AAEE-07FE-419D-8BF2-B9F47C6BE9BA}"/>
              </a:ext>
            </a:extLst>
          </p:cNvPr>
          <p:cNvSpPr txBox="1"/>
          <p:nvPr/>
        </p:nvSpPr>
        <p:spPr>
          <a:xfrm>
            <a:off x="1051817" y="131812"/>
            <a:ext cx="7204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O L U T I O N</a:t>
            </a:r>
          </a:p>
        </p:txBody>
      </p:sp>
      <p:grpSp>
        <p:nvGrpSpPr>
          <p:cNvPr id="91" name="Group 4">
            <a:extLst>
              <a:ext uri="{FF2B5EF4-FFF2-40B4-BE49-F238E27FC236}">
                <a16:creationId xmlns:a16="http://schemas.microsoft.com/office/drawing/2014/main" id="{2A37AF49-9FAE-42B2-83BB-E39910A9D337}"/>
              </a:ext>
            </a:extLst>
          </p:cNvPr>
          <p:cNvGrpSpPr/>
          <p:nvPr/>
        </p:nvGrpSpPr>
        <p:grpSpPr>
          <a:xfrm>
            <a:off x="3974029" y="878988"/>
            <a:ext cx="1434489" cy="190500"/>
            <a:chOff x="4679586" y="878988"/>
            <a:chExt cx="1434489" cy="190500"/>
          </a:xfrm>
        </p:grpSpPr>
        <p:sp>
          <p:nvSpPr>
            <p:cNvPr id="92" name="Oval 5">
              <a:extLst>
                <a:ext uri="{FF2B5EF4-FFF2-40B4-BE49-F238E27FC236}">
                  <a16:creationId xmlns:a16="http://schemas.microsoft.com/office/drawing/2014/main" id="{12F026E4-A406-4AFF-BFD5-9254BD4BDC57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6">
              <a:extLst>
                <a:ext uri="{FF2B5EF4-FFF2-40B4-BE49-F238E27FC236}">
                  <a16:creationId xmlns:a16="http://schemas.microsoft.com/office/drawing/2014/main" id="{C2B3285A-EF70-4B2C-BACA-1F842F84F139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7">
              <a:extLst>
                <a:ext uri="{FF2B5EF4-FFF2-40B4-BE49-F238E27FC236}">
                  <a16:creationId xmlns:a16="http://schemas.microsoft.com/office/drawing/2014/main" id="{6294EE2B-C484-419A-BAD0-53D1FA78D4CA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8">
              <a:extLst>
                <a:ext uri="{FF2B5EF4-FFF2-40B4-BE49-F238E27FC236}">
                  <a16:creationId xmlns:a16="http://schemas.microsoft.com/office/drawing/2014/main" id="{19C19801-F40B-476F-920B-4D90A9020B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9">
              <a:extLst>
                <a:ext uri="{FF2B5EF4-FFF2-40B4-BE49-F238E27FC236}">
                  <a16:creationId xmlns:a16="http://schemas.microsoft.com/office/drawing/2014/main" id="{3099087C-FFAD-4CAF-8CCE-7F2C95297329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Image 40">
            <a:extLst>
              <a:ext uri="{FF2B5EF4-FFF2-40B4-BE49-F238E27FC236}">
                <a16:creationId xmlns:a16="http://schemas.microsoft.com/office/drawing/2014/main" id="{C95B3FD2-0514-4B4A-BADD-AE62AAD86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80" y="1644214"/>
            <a:ext cx="8411237" cy="3775925"/>
          </a:xfrm>
          <a:prstGeom prst="rect">
            <a:avLst/>
          </a:prstGeom>
        </p:spPr>
      </p:pic>
      <p:sp>
        <p:nvSpPr>
          <p:cNvPr id="2" name="progressBarBackground">
            <a:extLst>
              <a:ext uri="{FF2B5EF4-FFF2-40B4-BE49-F238E27FC236}">
                <a16:creationId xmlns:a16="http://schemas.microsoft.com/office/drawing/2014/main" id="{E90049AF-F863-4B79-B144-3898C8A90DF5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" name="progressBar">
            <a:extLst>
              <a:ext uri="{FF2B5EF4-FFF2-40B4-BE49-F238E27FC236}">
                <a16:creationId xmlns:a16="http://schemas.microsoft.com/office/drawing/2014/main" id="{CE16CD4E-4847-4CCF-97D8-390F370F2970}"/>
              </a:ext>
            </a:extLst>
          </p:cNvPr>
          <p:cNvSpPr/>
          <p:nvPr/>
        </p:nvSpPr>
        <p:spPr>
          <a:xfrm>
            <a:off x="0" y="6813550"/>
            <a:ext cx="731520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" name="pageNumber">
            <a:extLst>
              <a:ext uri="{FF2B5EF4-FFF2-40B4-BE49-F238E27FC236}">
                <a16:creationId xmlns:a16="http://schemas.microsoft.com/office/drawing/2014/main" id="{5A17BAAB-DCF4-4B28-8C46-B83F0B5153C7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15/ 25</a:t>
            </a:r>
          </a:p>
        </p:txBody>
      </p:sp>
    </p:spTree>
    <p:extLst>
      <p:ext uri="{BB962C8B-B14F-4D97-AF65-F5344CB8AC3E}">
        <p14:creationId xmlns:p14="http://schemas.microsoft.com/office/powerpoint/2010/main" val="3028986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0" name="TextBox 3">
            <a:extLst>
              <a:ext uri="{FF2B5EF4-FFF2-40B4-BE49-F238E27FC236}">
                <a16:creationId xmlns:a16="http://schemas.microsoft.com/office/drawing/2014/main" id="{88C9AAEE-07FE-419D-8BF2-B9F47C6BE9BA}"/>
              </a:ext>
            </a:extLst>
          </p:cNvPr>
          <p:cNvSpPr txBox="1"/>
          <p:nvPr/>
        </p:nvSpPr>
        <p:spPr>
          <a:xfrm>
            <a:off x="526993" y="131812"/>
            <a:ext cx="9449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N C E P T I O N – A R C H I T E C T U R E</a:t>
            </a:r>
          </a:p>
        </p:txBody>
      </p:sp>
      <p:grpSp>
        <p:nvGrpSpPr>
          <p:cNvPr id="91" name="Group 4">
            <a:extLst>
              <a:ext uri="{FF2B5EF4-FFF2-40B4-BE49-F238E27FC236}">
                <a16:creationId xmlns:a16="http://schemas.microsoft.com/office/drawing/2014/main" id="{2A37AF49-9FAE-42B2-83BB-E39910A9D337}"/>
              </a:ext>
            </a:extLst>
          </p:cNvPr>
          <p:cNvGrpSpPr/>
          <p:nvPr/>
        </p:nvGrpSpPr>
        <p:grpSpPr>
          <a:xfrm>
            <a:off x="3974029" y="878988"/>
            <a:ext cx="1434489" cy="190500"/>
            <a:chOff x="4679586" y="878988"/>
            <a:chExt cx="1434489" cy="190500"/>
          </a:xfrm>
        </p:grpSpPr>
        <p:sp>
          <p:nvSpPr>
            <p:cNvPr id="92" name="Oval 5">
              <a:extLst>
                <a:ext uri="{FF2B5EF4-FFF2-40B4-BE49-F238E27FC236}">
                  <a16:creationId xmlns:a16="http://schemas.microsoft.com/office/drawing/2014/main" id="{12F026E4-A406-4AFF-BFD5-9254BD4BDC57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6">
              <a:extLst>
                <a:ext uri="{FF2B5EF4-FFF2-40B4-BE49-F238E27FC236}">
                  <a16:creationId xmlns:a16="http://schemas.microsoft.com/office/drawing/2014/main" id="{C2B3285A-EF70-4B2C-BACA-1F842F84F139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7">
              <a:extLst>
                <a:ext uri="{FF2B5EF4-FFF2-40B4-BE49-F238E27FC236}">
                  <a16:creationId xmlns:a16="http://schemas.microsoft.com/office/drawing/2014/main" id="{6294EE2B-C484-419A-BAD0-53D1FA78D4CA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8">
              <a:extLst>
                <a:ext uri="{FF2B5EF4-FFF2-40B4-BE49-F238E27FC236}">
                  <a16:creationId xmlns:a16="http://schemas.microsoft.com/office/drawing/2014/main" id="{19C19801-F40B-476F-920B-4D90A9020B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9">
              <a:extLst>
                <a:ext uri="{FF2B5EF4-FFF2-40B4-BE49-F238E27FC236}">
                  <a16:creationId xmlns:a16="http://schemas.microsoft.com/office/drawing/2014/main" id="{3099087C-FFAD-4CAF-8CCE-7F2C95297329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754CAB16-DC7F-4AD6-8639-1FD5F97E4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38" y="1580165"/>
            <a:ext cx="9459424" cy="3865212"/>
          </a:xfrm>
          <a:prstGeom prst="rect">
            <a:avLst/>
          </a:prstGeom>
        </p:spPr>
      </p:pic>
      <p:sp>
        <p:nvSpPr>
          <p:cNvPr id="4" name="progressBarBackground">
            <a:extLst>
              <a:ext uri="{FF2B5EF4-FFF2-40B4-BE49-F238E27FC236}">
                <a16:creationId xmlns:a16="http://schemas.microsoft.com/office/drawing/2014/main" id="{204AAF28-B89E-45E5-A52D-0FA5FE57E6B5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F9998CBF-C2FC-4E9E-B0F0-9CA153376EF2}"/>
              </a:ext>
            </a:extLst>
          </p:cNvPr>
          <p:cNvSpPr/>
          <p:nvPr/>
        </p:nvSpPr>
        <p:spPr>
          <a:xfrm>
            <a:off x="0" y="6813550"/>
            <a:ext cx="780288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6" name="pageNumber">
            <a:extLst>
              <a:ext uri="{FF2B5EF4-FFF2-40B4-BE49-F238E27FC236}">
                <a16:creationId xmlns:a16="http://schemas.microsoft.com/office/drawing/2014/main" id="{C87ABF77-DC6A-4B71-A07C-14F006F93227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16/ 25</a:t>
            </a:r>
          </a:p>
        </p:txBody>
      </p:sp>
    </p:spTree>
    <p:extLst>
      <p:ext uri="{BB962C8B-B14F-4D97-AF65-F5344CB8AC3E}">
        <p14:creationId xmlns:p14="http://schemas.microsoft.com/office/powerpoint/2010/main" val="317585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CF5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0" name="TextBox 3">
            <a:extLst>
              <a:ext uri="{FF2B5EF4-FFF2-40B4-BE49-F238E27FC236}">
                <a16:creationId xmlns:a16="http://schemas.microsoft.com/office/drawing/2014/main" id="{88C9AAEE-07FE-419D-8BF2-B9F47C6BE9BA}"/>
              </a:ext>
            </a:extLst>
          </p:cNvPr>
          <p:cNvSpPr txBox="1"/>
          <p:nvPr/>
        </p:nvSpPr>
        <p:spPr>
          <a:xfrm>
            <a:off x="526993" y="131812"/>
            <a:ext cx="9449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 A I T – D I M E N S I O N</a:t>
            </a:r>
          </a:p>
        </p:txBody>
      </p:sp>
      <p:grpSp>
        <p:nvGrpSpPr>
          <p:cNvPr id="91" name="Group 4">
            <a:extLst>
              <a:ext uri="{FF2B5EF4-FFF2-40B4-BE49-F238E27FC236}">
                <a16:creationId xmlns:a16="http://schemas.microsoft.com/office/drawing/2014/main" id="{2A37AF49-9FAE-42B2-83BB-E39910A9D337}"/>
              </a:ext>
            </a:extLst>
          </p:cNvPr>
          <p:cNvGrpSpPr/>
          <p:nvPr/>
        </p:nvGrpSpPr>
        <p:grpSpPr>
          <a:xfrm>
            <a:off x="3974029" y="878988"/>
            <a:ext cx="1434489" cy="190500"/>
            <a:chOff x="4679586" y="878988"/>
            <a:chExt cx="1434489" cy="190500"/>
          </a:xfrm>
        </p:grpSpPr>
        <p:sp>
          <p:nvSpPr>
            <p:cNvPr id="92" name="Oval 5">
              <a:extLst>
                <a:ext uri="{FF2B5EF4-FFF2-40B4-BE49-F238E27FC236}">
                  <a16:creationId xmlns:a16="http://schemas.microsoft.com/office/drawing/2014/main" id="{12F026E4-A406-4AFF-BFD5-9254BD4BDC57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6">
              <a:extLst>
                <a:ext uri="{FF2B5EF4-FFF2-40B4-BE49-F238E27FC236}">
                  <a16:creationId xmlns:a16="http://schemas.microsoft.com/office/drawing/2014/main" id="{C2B3285A-EF70-4B2C-BACA-1F842F84F139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7">
              <a:extLst>
                <a:ext uri="{FF2B5EF4-FFF2-40B4-BE49-F238E27FC236}">
                  <a16:creationId xmlns:a16="http://schemas.microsoft.com/office/drawing/2014/main" id="{6294EE2B-C484-419A-BAD0-53D1FA78D4CA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8">
              <a:extLst>
                <a:ext uri="{FF2B5EF4-FFF2-40B4-BE49-F238E27FC236}">
                  <a16:creationId xmlns:a16="http://schemas.microsoft.com/office/drawing/2014/main" id="{19C19801-F40B-476F-920B-4D90A9020B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9">
              <a:extLst>
                <a:ext uri="{FF2B5EF4-FFF2-40B4-BE49-F238E27FC236}">
                  <a16:creationId xmlns:a16="http://schemas.microsoft.com/office/drawing/2014/main" id="{3099087C-FFAD-4CAF-8CCE-7F2C95297329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7F6A6267-3620-404E-B940-2C06D0A637E8}"/>
              </a:ext>
            </a:extLst>
          </p:cNvPr>
          <p:cNvGrpSpPr/>
          <p:nvPr/>
        </p:nvGrpSpPr>
        <p:grpSpPr>
          <a:xfrm>
            <a:off x="1390386" y="2050084"/>
            <a:ext cx="6920610" cy="1215376"/>
            <a:chOff x="1390386" y="3242779"/>
            <a:chExt cx="6920610" cy="1215376"/>
          </a:xfrm>
        </p:grpSpPr>
        <p:grpSp>
          <p:nvGrpSpPr>
            <p:cNvPr id="43" name="Group 117">
              <a:extLst>
                <a:ext uri="{FF2B5EF4-FFF2-40B4-BE49-F238E27FC236}">
                  <a16:creationId xmlns:a16="http://schemas.microsoft.com/office/drawing/2014/main" id="{49F8532C-1784-4478-9C3C-94B63ED2693C}"/>
                </a:ext>
              </a:extLst>
            </p:cNvPr>
            <p:cNvGrpSpPr/>
            <p:nvPr/>
          </p:nvGrpSpPr>
          <p:grpSpPr>
            <a:xfrm>
              <a:off x="1390386" y="3242779"/>
              <a:ext cx="6920610" cy="1215376"/>
              <a:chOff x="764723" y="3555165"/>
              <a:chExt cx="3793992" cy="662056"/>
            </a:xfrm>
          </p:grpSpPr>
          <p:sp>
            <p:nvSpPr>
              <p:cNvPr id="45" name="Oval 118">
                <a:extLst>
                  <a:ext uri="{FF2B5EF4-FFF2-40B4-BE49-F238E27FC236}">
                    <a16:creationId xmlns:a16="http://schemas.microsoft.com/office/drawing/2014/main" id="{41B4267F-F380-4C82-A933-9F94EEBAE70D}"/>
                  </a:ext>
                </a:extLst>
              </p:cNvPr>
              <p:cNvSpPr/>
              <p:nvPr/>
            </p:nvSpPr>
            <p:spPr>
              <a:xfrm>
                <a:off x="764723" y="3555165"/>
                <a:ext cx="662056" cy="662056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119">
                <a:extLst>
                  <a:ext uri="{FF2B5EF4-FFF2-40B4-BE49-F238E27FC236}">
                    <a16:creationId xmlns:a16="http://schemas.microsoft.com/office/drawing/2014/main" id="{0B403867-C4C0-4C33-A0D7-929F6B9A38B8}"/>
                  </a:ext>
                </a:extLst>
              </p:cNvPr>
              <p:cNvSpPr txBox="1"/>
              <p:nvPr/>
            </p:nvSpPr>
            <p:spPr>
              <a:xfrm>
                <a:off x="1586917" y="3681301"/>
                <a:ext cx="2971798" cy="452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SUJET D’ANALYSE OU UN GROUPE DE MESURES (DONNEES OBSERVABLES)</a:t>
                </a:r>
              </a:p>
            </p:txBody>
          </p:sp>
        </p:grp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BFFD2568-CEB5-423C-80D5-850F20F914B2}"/>
                </a:ext>
              </a:extLst>
            </p:cNvPr>
            <p:cNvSpPr txBox="1"/>
            <p:nvPr/>
          </p:nvSpPr>
          <p:spPr>
            <a:xfrm>
              <a:off x="1445102" y="3368216"/>
              <a:ext cx="11459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F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258EB130-99A1-48FD-AC93-9320FE789313}"/>
              </a:ext>
            </a:extLst>
          </p:cNvPr>
          <p:cNvGrpSpPr/>
          <p:nvPr/>
        </p:nvGrpSpPr>
        <p:grpSpPr>
          <a:xfrm>
            <a:off x="1390386" y="3911193"/>
            <a:ext cx="6682431" cy="1259785"/>
            <a:chOff x="1390386" y="4759336"/>
            <a:chExt cx="6682431" cy="1259785"/>
          </a:xfrm>
        </p:grpSpPr>
        <p:grpSp>
          <p:nvGrpSpPr>
            <p:cNvPr id="48" name="Group 122">
              <a:extLst>
                <a:ext uri="{FF2B5EF4-FFF2-40B4-BE49-F238E27FC236}">
                  <a16:creationId xmlns:a16="http://schemas.microsoft.com/office/drawing/2014/main" id="{E5B0F5C6-0219-4438-A137-EF3C41AEE30C}"/>
                </a:ext>
              </a:extLst>
            </p:cNvPr>
            <p:cNvGrpSpPr/>
            <p:nvPr/>
          </p:nvGrpSpPr>
          <p:grpSpPr>
            <a:xfrm>
              <a:off x="1390386" y="4759336"/>
              <a:ext cx="6682431" cy="1259785"/>
              <a:chOff x="764723" y="4833186"/>
              <a:chExt cx="3663418" cy="686247"/>
            </a:xfrm>
          </p:grpSpPr>
          <p:sp>
            <p:nvSpPr>
              <p:cNvPr id="65" name="Oval 123">
                <a:extLst>
                  <a:ext uri="{FF2B5EF4-FFF2-40B4-BE49-F238E27FC236}">
                    <a16:creationId xmlns:a16="http://schemas.microsoft.com/office/drawing/2014/main" id="{C9380BA5-E851-45A0-94E7-E7D34F82095A}"/>
                  </a:ext>
                </a:extLst>
              </p:cNvPr>
              <p:cNvSpPr/>
              <p:nvPr/>
            </p:nvSpPr>
            <p:spPr>
              <a:xfrm>
                <a:off x="764723" y="4833186"/>
                <a:ext cx="662056" cy="66205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124">
                <a:extLst>
                  <a:ext uri="{FF2B5EF4-FFF2-40B4-BE49-F238E27FC236}">
                    <a16:creationId xmlns:a16="http://schemas.microsoft.com/office/drawing/2014/main" id="{FA3B9A87-602A-42E0-A1C6-BE945637A63F}"/>
                  </a:ext>
                </a:extLst>
              </p:cNvPr>
              <p:cNvSpPr txBox="1"/>
              <p:nvPr/>
            </p:nvSpPr>
            <p:spPr>
              <a:xfrm>
                <a:off x="1586917" y="4865574"/>
                <a:ext cx="2841224" cy="653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UN AXE D’ANALYSE SELON LEQUEL ON VEUT ETUDIER DES DONNEES OBSERVABLES (FAITS)</a:t>
                </a:r>
              </a:p>
            </p:txBody>
          </p:sp>
        </p:grp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23C2C6DB-04DC-4183-B498-01FB19BE81F9}"/>
                </a:ext>
              </a:extLst>
            </p:cNvPr>
            <p:cNvSpPr txBox="1"/>
            <p:nvPr/>
          </p:nvSpPr>
          <p:spPr>
            <a:xfrm>
              <a:off x="1421248" y="4872594"/>
              <a:ext cx="11459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D</a:t>
              </a:r>
            </a:p>
          </p:txBody>
        </p:sp>
      </p:grpSp>
      <p:sp>
        <p:nvSpPr>
          <p:cNvPr id="2" name="progressBarBackground">
            <a:extLst>
              <a:ext uri="{FF2B5EF4-FFF2-40B4-BE49-F238E27FC236}">
                <a16:creationId xmlns:a16="http://schemas.microsoft.com/office/drawing/2014/main" id="{896F8D5B-B218-4FD6-AAD9-370B260530A7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" name="progressBar">
            <a:extLst>
              <a:ext uri="{FF2B5EF4-FFF2-40B4-BE49-F238E27FC236}">
                <a16:creationId xmlns:a16="http://schemas.microsoft.com/office/drawing/2014/main" id="{84C6F890-B1FB-4C6D-A424-176EFBD74F0E}"/>
              </a:ext>
            </a:extLst>
          </p:cNvPr>
          <p:cNvSpPr/>
          <p:nvPr/>
        </p:nvSpPr>
        <p:spPr>
          <a:xfrm>
            <a:off x="0" y="6813550"/>
            <a:ext cx="829056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" name="pageNumber">
            <a:extLst>
              <a:ext uri="{FF2B5EF4-FFF2-40B4-BE49-F238E27FC236}">
                <a16:creationId xmlns:a16="http://schemas.microsoft.com/office/drawing/2014/main" id="{BEA38EB0-87E1-499A-98BE-4ADB7C2AAE7F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17/ 25</a:t>
            </a:r>
          </a:p>
        </p:txBody>
      </p:sp>
    </p:spTree>
    <p:extLst>
      <p:ext uri="{BB962C8B-B14F-4D97-AF65-F5344CB8AC3E}">
        <p14:creationId xmlns:p14="http://schemas.microsoft.com/office/powerpoint/2010/main" val="3579862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92CF5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0" name="TextBox 3">
            <a:extLst>
              <a:ext uri="{FF2B5EF4-FFF2-40B4-BE49-F238E27FC236}">
                <a16:creationId xmlns:a16="http://schemas.microsoft.com/office/drawing/2014/main" id="{88C9AAEE-07FE-419D-8BF2-B9F47C6BE9BA}"/>
              </a:ext>
            </a:extLst>
          </p:cNvPr>
          <p:cNvSpPr txBox="1"/>
          <p:nvPr/>
        </p:nvSpPr>
        <p:spPr>
          <a:xfrm>
            <a:off x="526993" y="131812"/>
            <a:ext cx="8384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 T L</a:t>
            </a:r>
          </a:p>
        </p:txBody>
      </p:sp>
      <p:grpSp>
        <p:nvGrpSpPr>
          <p:cNvPr id="91" name="Group 4">
            <a:extLst>
              <a:ext uri="{FF2B5EF4-FFF2-40B4-BE49-F238E27FC236}">
                <a16:creationId xmlns:a16="http://schemas.microsoft.com/office/drawing/2014/main" id="{2A37AF49-9FAE-42B2-83BB-E39910A9D337}"/>
              </a:ext>
            </a:extLst>
          </p:cNvPr>
          <p:cNvGrpSpPr/>
          <p:nvPr/>
        </p:nvGrpSpPr>
        <p:grpSpPr>
          <a:xfrm>
            <a:off x="3974029" y="878988"/>
            <a:ext cx="1434489" cy="190500"/>
            <a:chOff x="4679586" y="878988"/>
            <a:chExt cx="1434489" cy="190500"/>
          </a:xfrm>
        </p:grpSpPr>
        <p:sp>
          <p:nvSpPr>
            <p:cNvPr id="92" name="Oval 5">
              <a:extLst>
                <a:ext uri="{FF2B5EF4-FFF2-40B4-BE49-F238E27FC236}">
                  <a16:creationId xmlns:a16="http://schemas.microsoft.com/office/drawing/2014/main" id="{12F026E4-A406-4AFF-BFD5-9254BD4BDC57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6">
              <a:extLst>
                <a:ext uri="{FF2B5EF4-FFF2-40B4-BE49-F238E27FC236}">
                  <a16:creationId xmlns:a16="http://schemas.microsoft.com/office/drawing/2014/main" id="{C2B3285A-EF70-4B2C-BACA-1F842F84F139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7">
              <a:extLst>
                <a:ext uri="{FF2B5EF4-FFF2-40B4-BE49-F238E27FC236}">
                  <a16:creationId xmlns:a16="http://schemas.microsoft.com/office/drawing/2014/main" id="{6294EE2B-C484-419A-BAD0-53D1FA78D4CA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8">
              <a:extLst>
                <a:ext uri="{FF2B5EF4-FFF2-40B4-BE49-F238E27FC236}">
                  <a16:creationId xmlns:a16="http://schemas.microsoft.com/office/drawing/2014/main" id="{19C19801-F40B-476F-920B-4D90A9020B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9">
              <a:extLst>
                <a:ext uri="{FF2B5EF4-FFF2-40B4-BE49-F238E27FC236}">
                  <a16:creationId xmlns:a16="http://schemas.microsoft.com/office/drawing/2014/main" id="{3099087C-FFAD-4CAF-8CCE-7F2C95297329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7F6A6267-3620-404E-B940-2C06D0A637E8}"/>
              </a:ext>
            </a:extLst>
          </p:cNvPr>
          <p:cNvGrpSpPr/>
          <p:nvPr/>
        </p:nvGrpSpPr>
        <p:grpSpPr>
          <a:xfrm>
            <a:off x="1430142" y="1440483"/>
            <a:ext cx="6926724" cy="1215376"/>
            <a:chOff x="1390386" y="3242779"/>
            <a:chExt cx="6926724" cy="1215376"/>
          </a:xfrm>
        </p:grpSpPr>
        <p:grpSp>
          <p:nvGrpSpPr>
            <p:cNvPr id="43" name="Group 117">
              <a:extLst>
                <a:ext uri="{FF2B5EF4-FFF2-40B4-BE49-F238E27FC236}">
                  <a16:creationId xmlns:a16="http://schemas.microsoft.com/office/drawing/2014/main" id="{49F8532C-1784-4478-9C3C-94B63ED2693C}"/>
                </a:ext>
              </a:extLst>
            </p:cNvPr>
            <p:cNvGrpSpPr/>
            <p:nvPr/>
          </p:nvGrpSpPr>
          <p:grpSpPr>
            <a:xfrm>
              <a:off x="1390386" y="3242779"/>
              <a:ext cx="6926724" cy="1215376"/>
              <a:chOff x="764723" y="3555165"/>
              <a:chExt cx="3797344" cy="662056"/>
            </a:xfrm>
          </p:grpSpPr>
          <p:sp>
            <p:nvSpPr>
              <p:cNvPr id="45" name="Oval 118">
                <a:extLst>
                  <a:ext uri="{FF2B5EF4-FFF2-40B4-BE49-F238E27FC236}">
                    <a16:creationId xmlns:a16="http://schemas.microsoft.com/office/drawing/2014/main" id="{41B4267F-F380-4C82-A933-9F94EEBAE70D}"/>
                  </a:ext>
                </a:extLst>
              </p:cNvPr>
              <p:cNvSpPr/>
              <p:nvPr/>
            </p:nvSpPr>
            <p:spPr>
              <a:xfrm>
                <a:off x="764723" y="3555165"/>
                <a:ext cx="662056" cy="662056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119">
                <a:extLst>
                  <a:ext uri="{FF2B5EF4-FFF2-40B4-BE49-F238E27FC236}">
                    <a16:creationId xmlns:a16="http://schemas.microsoft.com/office/drawing/2014/main" id="{0B403867-C4C0-4C33-A0D7-929F6B9A38B8}"/>
                  </a:ext>
                </a:extLst>
              </p:cNvPr>
              <p:cNvSpPr txBox="1"/>
              <p:nvPr/>
            </p:nvSpPr>
            <p:spPr>
              <a:xfrm>
                <a:off x="1590269" y="3755932"/>
                <a:ext cx="2971798" cy="318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EXTRACT</a:t>
                </a:r>
              </a:p>
            </p:txBody>
          </p:sp>
        </p:grp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BFFD2568-CEB5-423C-80D5-850F20F914B2}"/>
                </a:ext>
              </a:extLst>
            </p:cNvPr>
            <p:cNvSpPr txBox="1"/>
            <p:nvPr/>
          </p:nvSpPr>
          <p:spPr>
            <a:xfrm>
              <a:off x="1445102" y="3368216"/>
              <a:ext cx="11459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E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258EB130-99A1-48FD-AC93-9320FE789313}"/>
              </a:ext>
            </a:extLst>
          </p:cNvPr>
          <p:cNvGrpSpPr/>
          <p:nvPr/>
        </p:nvGrpSpPr>
        <p:grpSpPr>
          <a:xfrm>
            <a:off x="1377133" y="2837765"/>
            <a:ext cx="6702947" cy="1215376"/>
            <a:chOff x="1390386" y="4759335"/>
            <a:chExt cx="6702947" cy="1215376"/>
          </a:xfrm>
        </p:grpSpPr>
        <p:grpSp>
          <p:nvGrpSpPr>
            <p:cNvPr id="48" name="Group 122">
              <a:extLst>
                <a:ext uri="{FF2B5EF4-FFF2-40B4-BE49-F238E27FC236}">
                  <a16:creationId xmlns:a16="http://schemas.microsoft.com/office/drawing/2014/main" id="{E5B0F5C6-0219-4438-A137-EF3C41AEE30C}"/>
                </a:ext>
              </a:extLst>
            </p:cNvPr>
            <p:cNvGrpSpPr/>
            <p:nvPr/>
          </p:nvGrpSpPr>
          <p:grpSpPr>
            <a:xfrm>
              <a:off x="1390386" y="4759335"/>
              <a:ext cx="6702947" cy="1215376"/>
              <a:chOff x="764723" y="4833186"/>
              <a:chExt cx="3674665" cy="662056"/>
            </a:xfrm>
          </p:grpSpPr>
          <p:sp>
            <p:nvSpPr>
              <p:cNvPr id="65" name="Oval 123">
                <a:extLst>
                  <a:ext uri="{FF2B5EF4-FFF2-40B4-BE49-F238E27FC236}">
                    <a16:creationId xmlns:a16="http://schemas.microsoft.com/office/drawing/2014/main" id="{C9380BA5-E851-45A0-94E7-E7D34F82095A}"/>
                  </a:ext>
                </a:extLst>
              </p:cNvPr>
              <p:cNvSpPr/>
              <p:nvPr/>
            </p:nvSpPr>
            <p:spPr>
              <a:xfrm>
                <a:off x="764723" y="4833186"/>
                <a:ext cx="662056" cy="66205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124">
                <a:extLst>
                  <a:ext uri="{FF2B5EF4-FFF2-40B4-BE49-F238E27FC236}">
                    <a16:creationId xmlns:a16="http://schemas.microsoft.com/office/drawing/2014/main" id="{FA3B9A87-602A-42E0-A1C6-BE945637A63F}"/>
                  </a:ext>
                </a:extLst>
              </p:cNvPr>
              <p:cNvSpPr txBox="1"/>
              <p:nvPr/>
            </p:nvSpPr>
            <p:spPr>
              <a:xfrm>
                <a:off x="1598164" y="5056367"/>
                <a:ext cx="2841224" cy="318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TRANSFORM</a:t>
                </a:r>
              </a:p>
            </p:txBody>
          </p:sp>
        </p:grp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23C2C6DB-04DC-4183-B498-01FB19BE81F9}"/>
                </a:ext>
              </a:extLst>
            </p:cNvPr>
            <p:cNvSpPr txBox="1"/>
            <p:nvPr/>
          </p:nvSpPr>
          <p:spPr>
            <a:xfrm>
              <a:off x="1421248" y="4872594"/>
              <a:ext cx="11459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T</a:t>
              </a:r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CD021E38-8357-4DE7-8291-57C88AE9504E}"/>
              </a:ext>
            </a:extLst>
          </p:cNvPr>
          <p:cNvGrpSpPr/>
          <p:nvPr/>
        </p:nvGrpSpPr>
        <p:grpSpPr>
          <a:xfrm>
            <a:off x="1370510" y="4256574"/>
            <a:ext cx="6947749" cy="1215376"/>
            <a:chOff x="1390386" y="3242779"/>
            <a:chExt cx="6947749" cy="1215376"/>
          </a:xfrm>
        </p:grpSpPr>
        <p:grpSp>
          <p:nvGrpSpPr>
            <p:cNvPr id="84" name="Group 117">
              <a:extLst>
                <a:ext uri="{FF2B5EF4-FFF2-40B4-BE49-F238E27FC236}">
                  <a16:creationId xmlns:a16="http://schemas.microsoft.com/office/drawing/2014/main" id="{B5E6C45C-B168-4E66-864A-FFC62217A8B3}"/>
                </a:ext>
              </a:extLst>
            </p:cNvPr>
            <p:cNvGrpSpPr/>
            <p:nvPr/>
          </p:nvGrpSpPr>
          <p:grpSpPr>
            <a:xfrm>
              <a:off x="1390386" y="3242779"/>
              <a:ext cx="6947749" cy="1215376"/>
              <a:chOff x="764723" y="3555165"/>
              <a:chExt cx="3808870" cy="662056"/>
            </a:xfrm>
          </p:grpSpPr>
          <p:sp>
            <p:nvSpPr>
              <p:cNvPr id="86" name="Oval 118">
                <a:extLst>
                  <a:ext uri="{FF2B5EF4-FFF2-40B4-BE49-F238E27FC236}">
                    <a16:creationId xmlns:a16="http://schemas.microsoft.com/office/drawing/2014/main" id="{1BAD49C7-A353-47C9-BF4D-D3B992F166D6}"/>
                  </a:ext>
                </a:extLst>
              </p:cNvPr>
              <p:cNvSpPr/>
              <p:nvPr/>
            </p:nvSpPr>
            <p:spPr>
              <a:xfrm>
                <a:off x="764723" y="3555165"/>
                <a:ext cx="662056" cy="662056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119">
                <a:extLst>
                  <a:ext uri="{FF2B5EF4-FFF2-40B4-BE49-F238E27FC236}">
                    <a16:creationId xmlns:a16="http://schemas.microsoft.com/office/drawing/2014/main" id="{B98EF53A-B607-41D4-B881-51819C40681F}"/>
                  </a:ext>
                </a:extLst>
              </p:cNvPr>
              <p:cNvSpPr txBox="1"/>
              <p:nvPr/>
            </p:nvSpPr>
            <p:spPr>
              <a:xfrm>
                <a:off x="1601795" y="3759609"/>
                <a:ext cx="2971798" cy="318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LOAD (CHARGER)</a:t>
                </a:r>
              </a:p>
            </p:txBody>
          </p:sp>
        </p:grpSp>
        <p:sp>
          <p:nvSpPr>
            <p:cNvPr id="85" name="TextBox 27">
              <a:extLst>
                <a:ext uri="{FF2B5EF4-FFF2-40B4-BE49-F238E27FC236}">
                  <a16:creationId xmlns:a16="http://schemas.microsoft.com/office/drawing/2014/main" id="{71C45536-F54B-4BE5-95FC-EFA0DD0B2F4F}"/>
                </a:ext>
              </a:extLst>
            </p:cNvPr>
            <p:cNvSpPr txBox="1"/>
            <p:nvPr/>
          </p:nvSpPr>
          <p:spPr>
            <a:xfrm>
              <a:off x="1445102" y="3368216"/>
              <a:ext cx="11459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L</a:t>
              </a:r>
            </a:p>
          </p:txBody>
        </p:sp>
      </p:grpSp>
      <p:sp>
        <p:nvSpPr>
          <p:cNvPr id="2" name="progressBarBackground">
            <a:extLst>
              <a:ext uri="{FF2B5EF4-FFF2-40B4-BE49-F238E27FC236}">
                <a16:creationId xmlns:a16="http://schemas.microsoft.com/office/drawing/2014/main" id="{926658D3-8DBF-4BEC-BCAF-05776DDB853C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" name="progressBar">
            <a:extLst>
              <a:ext uri="{FF2B5EF4-FFF2-40B4-BE49-F238E27FC236}">
                <a16:creationId xmlns:a16="http://schemas.microsoft.com/office/drawing/2014/main" id="{D0BD366B-CFE6-40EF-AC0A-9ABBDF2179A6}"/>
              </a:ext>
            </a:extLst>
          </p:cNvPr>
          <p:cNvSpPr/>
          <p:nvPr/>
        </p:nvSpPr>
        <p:spPr>
          <a:xfrm>
            <a:off x="0" y="6813550"/>
            <a:ext cx="877824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" name="pageNumber">
            <a:extLst>
              <a:ext uri="{FF2B5EF4-FFF2-40B4-BE49-F238E27FC236}">
                <a16:creationId xmlns:a16="http://schemas.microsoft.com/office/drawing/2014/main" id="{1491D1E4-464E-498B-8756-48762039E3AD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18/ 25</a:t>
            </a:r>
          </a:p>
        </p:txBody>
      </p:sp>
    </p:spTree>
    <p:extLst>
      <p:ext uri="{BB962C8B-B14F-4D97-AF65-F5344CB8AC3E}">
        <p14:creationId xmlns:p14="http://schemas.microsoft.com/office/powerpoint/2010/main" val="2250402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CF5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0" name="TextBox 3">
            <a:extLst>
              <a:ext uri="{FF2B5EF4-FFF2-40B4-BE49-F238E27FC236}">
                <a16:creationId xmlns:a16="http://schemas.microsoft.com/office/drawing/2014/main" id="{88C9AAEE-07FE-419D-8BF2-B9F47C6BE9BA}"/>
              </a:ext>
            </a:extLst>
          </p:cNvPr>
          <p:cNvSpPr txBox="1"/>
          <p:nvPr/>
        </p:nvSpPr>
        <p:spPr>
          <a:xfrm>
            <a:off x="526993" y="131812"/>
            <a:ext cx="9449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 O D E L   D A T A W A R E H O U S E</a:t>
            </a:r>
          </a:p>
        </p:txBody>
      </p:sp>
      <p:grpSp>
        <p:nvGrpSpPr>
          <p:cNvPr id="91" name="Group 4">
            <a:extLst>
              <a:ext uri="{FF2B5EF4-FFF2-40B4-BE49-F238E27FC236}">
                <a16:creationId xmlns:a16="http://schemas.microsoft.com/office/drawing/2014/main" id="{2A37AF49-9FAE-42B2-83BB-E39910A9D337}"/>
              </a:ext>
            </a:extLst>
          </p:cNvPr>
          <p:cNvGrpSpPr/>
          <p:nvPr/>
        </p:nvGrpSpPr>
        <p:grpSpPr>
          <a:xfrm>
            <a:off x="3974029" y="878988"/>
            <a:ext cx="1434489" cy="190500"/>
            <a:chOff x="4679586" y="878988"/>
            <a:chExt cx="1434489" cy="190500"/>
          </a:xfrm>
        </p:grpSpPr>
        <p:sp>
          <p:nvSpPr>
            <p:cNvPr id="92" name="Oval 5">
              <a:extLst>
                <a:ext uri="{FF2B5EF4-FFF2-40B4-BE49-F238E27FC236}">
                  <a16:creationId xmlns:a16="http://schemas.microsoft.com/office/drawing/2014/main" id="{12F026E4-A406-4AFF-BFD5-9254BD4BDC57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6">
              <a:extLst>
                <a:ext uri="{FF2B5EF4-FFF2-40B4-BE49-F238E27FC236}">
                  <a16:creationId xmlns:a16="http://schemas.microsoft.com/office/drawing/2014/main" id="{C2B3285A-EF70-4B2C-BACA-1F842F84F139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7">
              <a:extLst>
                <a:ext uri="{FF2B5EF4-FFF2-40B4-BE49-F238E27FC236}">
                  <a16:creationId xmlns:a16="http://schemas.microsoft.com/office/drawing/2014/main" id="{6294EE2B-C484-419A-BAD0-53D1FA78D4CA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8">
              <a:extLst>
                <a:ext uri="{FF2B5EF4-FFF2-40B4-BE49-F238E27FC236}">
                  <a16:creationId xmlns:a16="http://schemas.microsoft.com/office/drawing/2014/main" id="{19C19801-F40B-476F-920B-4D90A9020B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9">
              <a:extLst>
                <a:ext uri="{FF2B5EF4-FFF2-40B4-BE49-F238E27FC236}">
                  <a16:creationId xmlns:a16="http://schemas.microsoft.com/office/drawing/2014/main" id="{3099087C-FFAD-4CAF-8CCE-7F2C95297329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9E2A820E-17DA-4829-B739-B5AD57B32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9" y="1120225"/>
            <a:ext cx="8013745" cy="5514290"/>
          </a:xfrm>
          <a:prstGeom prst="rect">
            <a:avLst/>
          </a:prstGeom>
        </p:spPr>
      </p:pic>
      <p:sp>
        <p:nvSpPr>
          <p:cNvPr id="4" name="progressBarBackground">
            <a:extLst>
              <a:ext uri="{FF2B5EF4-FFF2-40B4-BE49-F238E27FC236}">
                <a16:creationId xmlns:a16="http://schemas.microsoft.com/office/drawing/2014/main" id="{CA557972-D843-4391-9838-36124C1BCA7E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C66B8BA0-B262-4D7C-BB30-83C2814C2B91}"/>
              </a:ext>
            </a:extLst>
          </p:cNvPr>
          <p:cNvSpPr/>
          <p:nvPr/>
        </p:nvSpPr>
        <p:spPr>
          <a:xfrm>
            <a:off x="0" y="6813550"/>
            <a:ext cx="926592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6" name="pageNumber">
            <a:extLst>
              <a:ext uri="{FF2B5EF4-FFF2-40B4-BE49-F238E27FC236}">
                <a16:creationId xmlns:a16="http://schemas.microsoft.com/office/drawing/2014/main" id="{91DD1498-9ECA-47B7-B0E5-C53F2A4651B1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19/ 25</a:t>
            </a:r>
          </a:p>
        </p:txBody>
      </p:sp>
    </p:spTree>
    <p:extLst>
      <p:ext uri="{BB962C8B-B14F-4D97-AF65-F5344CB8AC3E}">
        <p14:creationId xmlns:p14="http://schemas.microsoft.com/office/powerpoint/2010/main" val="2573380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CF5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39" name="Straight Connector 78">
            <a:extLst>
              <a:ext uri="{FF2B5EF4-FFF2-40B4-BE49-F238E27FC236}">
                <a16:creationId xmlns:a16="http://schemas.microsoft.com/office/drawing/2014/main" id="{CC52E0CE-DD66-427C-AC6E-007838B2FBFD}"/>
              </a:ext>
            </a:extLst>
          </p:cNvPr>
          <p:cNvCxnSpPr>
            <a:cxnSpLocks/>
            <a:stCxn id="100" idx="3"/>
          </p:cNvCxnSpPr>
          <p:nvPr/>
        </p:nvCxnSpPr>
        <p:spPr>
          <a:xfrm flipH="1">
            <a:off x="7978664" y="4961930"/>
            <a:ext cx="1019614" cy="150032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6">
            <a:extLst>
              <a:ext uri="{FF2B5EF4-FFF2-40B4-BE49-F238E27FC236}">
                <a16:creationId xmlns:a16="http://schemas.microsoft.com/office/drawing/2014/main" id="{4D912F24-F146-4E54-AD58-67D3360FE83C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1843895" y="1700749"/>
            <a:ext cx="1544376" cy="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8">
            <a:extLst>
              <a:ext uri="{FF2B5EF4-FFF2-40B4-BE49-F238E27FC236}">
                <a16:creationId xmlns:a16="http://schemas.microsoft.com/office/drawing/2014/main" id="{C2F6ECA3-B7DF-4FA1-8D9B-CC39214E375C}"/>
              </a:ext>
            </a:extLst>
          </p:cNvPr>
          <p:cNvCxnSpPr>
            <a:cxnSpLocks/>
            <a:stCxn id="94" idx="6"/>
            <a:endCxn id="96" idx="2"/>
          </p:cNvCxnSpPr>
          <p:nvPr/>
        </p:nvCxnSpPr>
        <p:spPr>
          <a:xfrm flipV="1">
            <a:off x="5429255" y="3316860"/>
            <a:ext cx="2233577" cy="2934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6">
            <a:extLst>
              <a:ext uri="{FF2B5EF4-FFF2-40B4-BE49-F238E27FC236}">
                <a16:creationId xmlns:a16="http://schemas.microsoft.com/office/drawing/2014/main" id="{E61479CB-5FDD-4A23-9598-6A280255A26B}"/>
              </a:ext>
            </a:extLst>
          </p:cNvPr>
          <p:cNvCxnSpPr>
            <a:cxnSpLocks/>
            <a:endCxn id="98" idx="7"/>
          </p:cNvCxnSpPr>
          <p:nvPr/>
        </p:nvCxnSpPr>
        <p:spPr>
          <a:xfrm flipH="1">
            <a:off x="6903950" y="3484535"/>
            <a:ext cx="804873" cy="107946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0">
            <a:extLst>
              <a:ext uri="{FF2B5EF4-FFF2-40B4-BE49-F238E27FC236}">
                <a16:creationId xmlns:a16="http://schemas.microsoft.com/office/drawing/2014/main" id="{7D7B2B71-6BF5-496E-9151-27AB7BDCB3F0}"/>
              </a:ext>
            </a:extLst>
          </p:cNvPr>
          <p:cNvCxnSpPr>
            <a:cxnSpLocks/>
            <a:stCxn id="98" idx="6"/>
            <a:endCxn id="100" idx="2"/>
          </p:cNvCxnSpPr>
          <p:nvPr/>
        </p:nvCxnSpPr>
        <p:spPr>
          <a:xfrm flipV="1">
            <a:off x="6990131" y="4753871"/>
            <a:ext cx="1921966" cy="1818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7">
            <a:extLst>
              <a:ext uri="{FF2B5EF4-FFF2-40B4-BE49-F238E27FC236}">
                <a16:creationId xmlns:a16="http://schemas.microsoft.com/office/drawing/2014/main" id="{2F038EC9-FD07-40CF-B848-BD28068AB0C7}"/>
              </a:ext>
            </a:extLst>
          </p:cNvPr>
          <p:cNvCxnSpPr>
            <a:cxnSpLocks/>
            <a:stCxn id="92" idx="3"/>
            <a:endCxn id="94" idx="7"/>
          </p:cNvCxnSpPr>
          <p:nvPr/>
        </p:nvCxnSpPr>
        <p:spPr>
          <a:xfrm flipH="1">
            <a:off x="5343074" y="1916154"/>
            <a:ext cx="1093345" cy="1221989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3">
            <a:extLst>
              <a:ext uri="{FF2B5EF4-FFF2-40B4-BE49-F238E27FC236}">
                <a16:creationId xmlns:a16="http://schemas.microsoft.com/office/drawing/2014/main" id="{5423F40D-5352-4E14-BA9E-627FB4D3F372}"/>
              </a:ext>
            </a:extLst>
          </p:cNvPr>
          <p:cNvCxnSpPr>
            <a:cxnSpLocks/>
            <a:stCxn id="90" idx="6"/>
            <a:endCxn id="92" idx="2"/>
          </p:cNvCxnSpPr>
          <p:nvPr/>
        </p:nvCxnSpPr>
        <p:spPr>
          <a:xfrm>
            <a:off x="3976751" y="1700749"/>
            <a:ext cx="2373487" cy="7346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">
            <a:extLst>
              <a:ext uri="{FF2B5EF4-FFF2-40B4-BE49-F238E27FC236}">
                <a16:creationId xmlns:a16="http://schemas.microsoft.com/office/drawing/2014/main" id="{35C150BD-59D3-45C0-A08F-D96E43EC91DF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 L A N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E00C8F3A-D2B0-4115-8D5F-1076DA4C1861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39F1C986-2784-4972-8312-730810B70094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4993C334-0F4C-40A4-97B9-BB25CB1AC09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7">
              <a:extLst>
                <a:ext uri="{FF2B5EF4-FFF2-40B4-BE49-F238E27FC236}">
                  <a16:creationId xmlns:a16="http://schemas.microsoft.com/office/drawing/2014/main" id="{24B66A37-68EE-4A3A-9341-28CBAE5304F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">
              <a:extLst>
                <a:ext uri="{FF2B5EF4-FFF2-40B4-BE49-F238E27FC236}">
                  <a16:creationId xmlns:a16="http://schemas.microsoft.com/office/drawing/2014/main" id="{669C91F7-989D-4FC3-BEE5-CA1B98E80B39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9">
              <a:extLst>
                <a:ext uri="{FF2B5EF4-FFF2-40B4-BE49-F238E27FC236}">
                  <a16:creationId xmlns:a16="http://schemas.microsoft.com/office/drawing/2014/main" id="{22D9563C-44FF-4960-9B86-1B07B25A21B7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Oval 1">
            <a:extLst>
              <a:ext uri="{FF2B5EF4-FFF2-40B4-BE49-F238E27FC236}">
                <a16:creationId xmlns:a16="http://schemas.microsoft.com/office/drawing/2014/main" id="{632C7844-1AC2-4B0E-B2DC-447D93C67F10}"/>
              </a:ext>
            </a:extLst>
          </p:cNvPr>
          <p:cNvSpPr/>
          <p:nvPr/>
        </p:nvSpPr>
        <p:spPr>
          <a:xfrm>
            <a:off x="3388271" y="1406509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2">
            <a:extLst>
              <a:ext uri="{FF2B5EF4-FFF2-40B4-BE49-F238E27FC236}">
                <a16:creationId xmlns:a16="http://schemas.microsoft.com/office/drawing/2014/main" id="{254D57FC-D397-4A5F-B501-DCF81783AA7E}"/>
              </a:ext>
            </a:extLst>
          </p:cNvPr>
          <p:cNvSpPr txBox="1"/>
          <p:nvPr/>
        </p:nvSpPr>
        <p:spPr>
          <a:xfrm>
            <a:off x="3490859" y="1377583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92" name="Oval 12">
            <a:extLst>
              <a:ext uri="{FF2B5EF4-FFF2-40B4-BE49-F238E27FC236}">
                <a16:creationId xmlns:a16="http://schemas.microsoft.com/office/drawing/2014/main" id="{6EC8028A-575F-485E-A6A2-57E9A386F564}"/>
              </a:ext>
            </a:extLst>
          </p:cNvPr>
          <p:cNvSpPr/>
          <p:nvPr/>
        </p:nvSpPr>
        <p:spPr>
          <a:xfrm>
            <a:off x="6350238" y="1413855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13">
            <a:extLst>
              <a:ext uri="{FF2B5EF4-FFF2-40B4-BE49-F238E27FC236}">
                <a16:creationId xmlns:a16="http://schemas.microsoft.com/office/drawing/2014/main" id="{54AD2A81-F4FF-4F2F-986B-60424A2CCDEF}"/>
              </a:ext>
            </a:extLst>
          </p:cNvPr>
          <p:cNvSpPr txBox="1"/>
          <p:nvPr/>
        </p:nvSpPr>
        <p:spPr>
          <a:xfrm>
            <a:off x="6452826" y="1384929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94" name="Oval 14">
            <a:extLst>
              <a:ext uri="{FF2B5EF4-FFF2-40B4-BE49-F238E27FC236}">
                <a16:creationId xmlns:a16="http://schemas.microsoft.com/office/drawing/2014/main" id="{14FDCCA5-8434-4473-A5B3-2990801E652D}"/>
              </a:ext>
            </a:extLst>
          </p:cNvPr>
          <p:cNvSpPr/>
          <p:nvPr/>
        </p:nvSpPr>
        <p:spPr>
          <a:xfrm>
            <a:off x="4840775" y="3051962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15">
            <a:extLst>
              <a:ext uri="{FF2B5EF4-FFF2-40B4-BE49-F238E27FC236}">
                <a16:creationId xmlns:a16="http://schemas.microsoft.com/office/drawing/2014/main" id="{DE968D0E-5BA6-4236-A314-86DE8210F165}"/>
              </a:ext>
            </a:extLst>
          </p:cNvPr>
          <p:cNvSpPr txBox="1"/>
          <p:nvPr/>
        </p:nvSpPr>
        <p:spPr>
          <a:xfrm>
            <a:off x="4943363" y="3023036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96" name="Oval 16">
            <a:extLst>
              <a:ext uri="{FF2B5EF4-FFF2-40B4-BE49-F238E27FC236}">
                <a16:creationId xmlns:a16="http://schemas.microsoft.com/office/drawing/2014/main" id="{96BA77EE-C5AB-4F95-A178-82C954389C0C}"/>
              </a:ext>
            </a:extLst>
          </p:cNvPr>
          <p:cNvSpPr/>
          <p:nvPr/>
        </p:nvSpPr>
        <p:spPr>
          <a:xfrm>
            <a:off x="7662832" y="3022620"/>
            <a:ext cx="588480" cy="588480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17">
            <a:extLst>
              <a:ext uri="{FF2B5EF4-FFF2-40B4-BE49-F238E27FC236}">
                <a16:creationId xmlns:a16="http://schemas.microsoft.com/office/drawing/2014/main" id="{AA4E7260-0352-4194-B1D4-61A59ABF3E41}"/>
              </a:ext>
            </a:extLst>
          </p:cNvPr>
          <p:cNvSpPr txBox="1"/>
          <p:nvPr/>
        </p:nvSpPr>
        <p:spPr>
          <a:xfrm>
            <a:off x="7765131" y="2993694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98" name="Oval 18">
            <a:extLst>
              <a:ext uri="{FF2B5EF4-FFF2-40B4-BE49-F238E27FC236}">
                <a16:creationId xmlns:a16="http://schemas.microsoft.com/office/drawing/2014/main" id="{501360A3-7C95-4DB3-B09D-AD8E1BAD6F3A}"/>
              </a:ext>
            </a:extLst>
          </p:cNvPr>
          <p:cNvSpPr/>
          <p:nvPr/>
        </p:nvSpPr>
        <p:spPr>
          <a:xfrm>
            <a:off x="6401651" y="4477816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19">
            <a:extLst>
              <a:ext uri="{FF2B5EF4-FFF2-40B4-BE49-F238E27FC236}">
                <a16:creationId xmlns:a16="http://schemas.microsoft.com/office/drawing/2014/main" id="{30A3F84F-B986-419B-8252-B3134227EB83}"/>
              </a:ext>
            </a:extLst>
          </p:cNvPr>
          <p:cNvSpPr txBox="1"/>
          <p:nvPr/>
        </p:nvSpPr>
        <p:spPr>
          <a:xfrm>
            <a:off x="6504239" y="444889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100" name="Oval 20">
            <a:extLst>
              <a:ext uri="{FF2B5EF4-FFF2-40B4-BE49-F238E27FC236}">
                <a16:creationId xmlns:a16="http://schemas.microsoft.com/office/drawing/2014/main" id="{4626307D-0BD4-4F80-B095-EEBB583F47B3}"/>
              </a:ext>
            </a:extLst>
          </p:cNvPr>
          <p:cNvSpPr/>
          <p:nvPr/>
        </p:nvSpPr>
        <p:spPr>
          <a:xfrm>
            <a:off x="8912097" y="4459631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21">
            <a:extLst>
              <a:ext uri="{FF2B5EF4-FFF2-40B4-BE49-F238E27FC236}">
                <a16:creationId xmlns:a16="http://schemas.microsoft.com/office/drawing/2014/main" id="{44E75F45-EF2C-4AB1-9575-98B011FB4015}"/>
              </a:ext>
            </a:extLst>
          </p:cNvPr>
          <p:cNvSpPr txBox="1"/>
          <p:nvPr/>
        </p:nvSpPr>
        <p:spPr>
          <a:xfrm>
            <a:off x="9014685" y="443070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6</a:t>
            </a:r>
          </a:p>
        </p:txBody>
      </p:sp>
      <p:grpSp>
        <p:nvGrpSpPr>
          <p:cNvPr id="102" name="Group 95">
            <a:extLst>
              <a:ext uri="{FF2B5EF4-FFF2-40B4-BE49-F238E27FC236}">
                <a16:creationId xmlns:a16="http://schemas.microsoft.com/office/drawing/2014/main" id="{4FF00F6D-5574-45B0-9D53-FCAB0F3F6401}"/>
              </a:ext>
            </a:extLst>
          </p:cNvPr>
          <p:cNvGrpSpPr/>
          <p:nvPr/>
        </p:nvGrpSpPr>
        <p:grpSpPr>
          <a:xfrm>
            <a:off x="2709987" y="2098784"/>
            <a:ext cx="2126507" cy="657193"/>
            <a:chOff x="378640" y="3809602"/>
            <a:chExt cx="2126507" cy="657193"/>
          </a:xfrm>
        </p:grpSpPr>
        <p:sp>
          <p:nvSpPr>
            <p:cNvPr id="103" name="TextBox 82">
              <a:extLst>
                <a:ext uri="{FF2B5EF4-FFF2-40B4-BE49-F238E27FC236}">
                  <a16:creationId xmlns:a16="http://schemas.microsoft.com/office/drawing/2014/main" id="{A58FD08D-6139-4D08-873A-5A873ED8505C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sp>
          <p:nvSpPr>
            <p:cNvPr id="104" name="TextBox 83">
              <a:extLst>
                <a:ext uri="{FF2B5EF4-FFF2-40B4-BE49-F238E27FC236}">
                  <a16:creationId xmlns:a16="http://schemas.microsoft.com/office/drawing/2014/main" id="{DDA91F11-F0F3-44BF-8F6F-13AD69E2D912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5" name="Group 96">
            <a:extLst>
              <a:ext uri="{FF2B5EF4-FFF2-40B4-BE49-F238E27FC236}">
                <a16:creationId xmlns:a16="http://schemas.microsoft.com/office/drawing/2014/main" id="{3D0C89A5-F643-428D-96DD-5C7F0C811243}"/>
              </a:ext>
            </a:extLst>
          </p:cNvPr>
          <p:cNvGrpSpPr/>
          <p:nvPr/>
        </p:nvGrpSpPr>
        <p:grpSpPr>
          <a:xfrm>
            <a:off x="6788665" y="1461207"/>
            <a:ext cx="2126507" cy="707886"/>
            <a:chOff x="2281192" y="2835528"/>
            <a:chExt cx="2126507" cy="707886"/>
          </a:xfrm>
        </p:grpSpPr>
        <p:sp>
          <p:nvSpPr>
            <p:cNvPr id="106" name="TextBox 84">
              <a:extLst>
                <a:ext uri="{FF2B5EF4-FFF2-40B4-BE49-F238E27FC236}">
                  <a16:creationId xmlns:a16="http://schemas.microsoft.com/office/drawing/2014/main" id="{D6A17A61-3E3F-4C15-8B39-1DF55E0248D7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CAHIER DE CHARGES</a:t>
              </a:r>
            </a:p>
          </p:txBody>
        </p:sp>
        <p:sp>
          <p:nvSpPr>
            <p:cNvPr id="107" name="TextBox 85">
              <a:extLst>
                <a:ext uri="{FF2B5EF4-FFF2-40B4-BE49-F238E27FC236}">
                  <a16:creationId xmlns:a16="http://schemas.microsoft.com/office/drawing/2014/main" id="{F0A9F9E4-41D6-49AF-BB50-BB3F4558564B}"/>
                </a:ext>
              </a:extLst>
            </p:cNvPr>
            <p:cNvSpPr txBox="1"/>
            <p:nvPr/>
          </p:nvSpPr>
          <p:spPr>
            <a:xfrm>
              <a:off x="2281192" y="3154167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8" name="Group 99">
            <a:extLst>
              <a:ext uri="{FF2B5EF4-FFF2-40B4-BE49-F238E27FC236}">
                <a16:creationId xmlns:a16="http://schemas.microsoft.com/office/drawing/2014/main" id="{D2E59AC5-1FFA-4A65-8E50-3E79FD31DA19}"/>
              </a:ext>
            </a:extLst>
          </p:cNvPr>
          <p:cNvGrpSpPr/>
          <p:nvPr/>
        </p:nvGrpSpPr>
        <p:grpSpPr>
          <a:xfrm>
            <a:off x="4097398" y="3700057"/>
            <a:ext cx="2126507" cy="707886"/>
            <a:chOff x="4246516" y="3872063"/>
            <a:chExt cx="2126507" cy="707886"/>
          </a:xfrm>
        </p:grpSpPr>
        <p:sp>
          <p:nvSpPr>
            <p:cNvPr id="109" name="TextBox 86">
              <a:extLst>
                <a:ext uri="{FF2B5EF4-FFF2-40B4-BE49-F238E27FC236}">
                  <a16:creationId xmlns:a16="http://schemas.microsoft.com/office/drawing/2014/main" id="{8EB5A11A-5C0D-4C8C-95F5-2754B3DAE63A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GESTION DU PROJET</a:t>
              </a:r>
            </a:p>
          </p:txBody>
        </p:sp>
        <p:sp>
          <p:nvSpPr>
            <p:cNvPr id="110" name="TextBox 87">
              <a:extLst>
                <a:ext uri="{FF2B5EF4-FFF2-40B4-BE49-F238E27FC236}">
                  <a16:creationId xmlns:a16="http://schemas.microsoft.com/office/drawing/2014/main" id="{58CE31C9-6566-4BD7-8A3F-398097AAFCE3}"/>
                </a:ext>
              </a:extLst>
            </p:cNvPr>
            <p:cNvSpPr txBox="1"/>
            <p:nvPr/>
          </p:nvSpPr>
          <p:spPr>
            <a:xfrm>
              <a:off x="4246516" y="4190702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1" name="Group 100">
            <a:extLst>
              <a:ext uri="{FF2B5EF4-FFF2-40B4-BE49-F238E27FC236}">
                <a16:creationId xmlns:a16="http://schemas.microsoft.com/office/drawing/2014/main" id="{65587493-9C01-46FB-8C54-B18A3894B9AC}"/>
              </a:ext>
            </a:extLst>
          </p:cNvPr>
          <p:cNvGrpSpPr/>
          <p:nvPr/>
        </p:nvGrpSpPr>
        <p:grpSpPr>
          <a:xfrm>
            <a:off x="8167896" y="3090276"/>
            <a:ext cx="2189503" cy="707886"/>
            <a:chOff x="5880406" y="2692620"/>
            <a:chExt cx="2189503" cy="707886"/>
          </a:xfrm>
        </p:grpSpPr>
        <p:sp>
          <p:nvSpPr>
            <p:cNvPr id="112" name="TextBox 89">
              <a:extLst>
                <a:ext uri="{FF2B5EF4-FFF2-40B4-BE49-F238E27FC236}">
                  <a16:creationId xmlns:a16="http://schemas.microsoft.com/office/drawing/2014/main" id="{F4295695-AE7F-41DF-ADAF-2AB964B09D78}"/>
                </a:ext>
              </a:extLst>
            </p:cNvPr>
            <p:cNvSpPr txBox="1"/>
            <p:nvPr/>
          </p:nvSpPr>
          <p:spPr>
            <a:xfrm>
              <a:off x="5880406" y="2692620"/>
              <a:ext cx="21265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385723"/>
                  </a:solidFill>
                  <a:latin typeface="Tw Cen MT" panose="020B0602020104020603" pitchFamily="34" charset="0"/>
                </a:rPr>
                <a:t>ANALYSE DU PROJET</a:t>
              </a:r>
            </a:p>
          </p:txBody>
        </p:sp>
        <p:sp>
          <p:nvSpPr>
            <p:cNvPr id="113" name="TextBox 90">
              <a:extLst>
                <a:ext uri="{FF2B5EF4-FFF2-40B4-BE49-F238E27FC236}">
                  <a16:creationId xmlns:a16="http://schemas.microsoft.com/office/drawing/2014/main" id="{876084F3-6757-4421-B9E4-4AB4B30326E2}"/>
                </a:ext>
              </a:extLst>
            </p:cNvPr>
            <p:cNvSpPr txBox="1"/>
            <p:nvPr/>
          </p:nvSpPr>
          <p:spPr>
            <a:xfrm>
              <a:off x="5943402" y="3011030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4" name="Group 101">
            <a:extLst>
              <a:ext uri="{FF2B5EF4-FFF2-40B4-BE49-F238E27FC236}">
                <a16:creationId xmlns:a16="http://schemas.microsoft.com/office/drawing/2014/main" id="{E8AFEC18-1396-4251-990D-363425335EB3}"/>
              </a:ext>
            </a:extLst>
          </p:cNvPr>
          <p:cNvGrpSpPr/>
          <p:nvPr/>
        </p:nvGrpSpPr>
        <p:grpSpPr>
          <a:xfrm>
            <a:off x="5654741" y="5105571"/>
            <a:ext cx="2126507" cy="657193"/>
            <a:chOff x="7742820" y="3644885"/>
            <a:chExt cx="2126507" cy="657193"/>
          </a:xfrm>
        </p:grpSpPr>
        <p:sp>
          <p:nvSpPr>
            <p:cNvPr id="115" name="TextBox 91">
              <a:extLst>
                <a:ext uri="{FF2B5EF4-FFF2-40B4-BE49-F238E27FC236}">
                  <a16:creationId xmlns:a16="http://schemas.microsoft.com/office/drawing/2014/main" id="{C4E13A89-9FF5-41C4-9948-E60586EBF1F4}"/>
                </a:ext>
              </a:extLst>
            </p:cNvPr>
            <p:cNvSpPr txBox="1"/>
            <p:nvPr/>
          </p:nvSpPr>
          <p:spPr>
            <a:xfrm>
              <a:off x="7742820" y="3644885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CONCEPTION</a:t>
              </a:r>
            </a:p>
          </p:txBody>
        </p:sp>
        <p:sp>
          <p:nvSpPr>
            <p:cNvPr id="116" name="TextBox 92">
              <a:extLst>
                <a:ext uri="{FF2B5EF4-FFF2-40B4-BE49-F238E27FC236}">
                  <a16:creationId xmlns:a16="http://schemas.microsoft.com/office/drawing/2014/main" id="{896C3D9A-3F07-4915-96AC-53906DFBE31E}"/>
                </a:ext>
              </a:extLst>
            </p:cNvPr>
            <p:cNvSpPr txBox="1"/>
            <p:nvPr/>
          </p:nvSpPr>
          <p:spPr>
            <a:xfrm>
              <a:off x="7742820" y="3963524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7" name="Group 102">
            <a:extLst>
              <a:ext uri="{FF2B5EF4-FFF2-40B4-BE49-F238E27FC236}">
                <a16:creationId xmlns:a16="http://schemas.microsoft.com/office/drawing/2014/main" id="{F776719C-903B-41C2-A3EA-ACB4F54627CD}"/>
              </a:ext>
            </a:extLst>
          </p:cNvPr>
          <p:cNvGrpSpPr/>
          <p:nvPr/>
        </p:nvGrpSpPr>
        <p:grpSpPr>
          <a:xfrm>
            <a:off x="9280736" y="4526137"/>
            <a:ext cx="2126507" cy="707886"/>
            <a:chOff x="9620021" y="2456997"/>
            <a:chExt cx="2126507" cy="707886"/>
          </a:xfrm>
        </p:grpSpPr>
        <p:sp>
          <p:nvSpPr>
            <p:cNvPr id="118" name="TextBox 93">
              <a:extLst>
                <a:ext uri="{FF2B5EF4-FFF2-40B4-BE49-F238E27FC236}">
                  <a16:creationId xmlns:a16="http://schemas.microsoft.com/office/drawing/2014/main" id="{A4CC715D-358E-47C9-88F2-593D247021E6}"/>
                </a:ext>
              </a:extLst>
            </p:cNvPr>
            <p:cNvSpPr txBox="1"/>
            <p:nvPr/>
          </p:nvSpPr>
          <p:spPr>
            <a:xfrm>
              <a:off x="9620021" y="2456997"/>
              <a:ext cx="21265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RESULTATS ET UTILISATION</a:t>
              </a:r>
            </a:p>
          </p:txBody>
        </p:sp>
        <p:sp>
          <p:nvSpPr>
            <p:cNvPr id="119" name="TextBox 94">
              <a:extLst>
                <a:ext uri="{FF2B5EF4-FFF2-40B4-BE49-F238E27FC236}">
                  <a16:creationId xmlns:a16="http://schemas.microsoft.com/office/drawing/2014/main" id="{AA7198CF-20C0-4D1C-B7A8-E0B1E5EC65D7}"/>
                </a:ext>
              </a:extLst>
            </p:cNvPr>
            <p:cNvSpPr txBox="1"/>
            <p:nvPr/>
          </p:nvSpPr>
          <p:spPr>
            <a:xfrm>
              <a:off x="9620021" y="2775636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20" name="Oval 20">
            <a:extLst>
              <a:ext uri="{FF2B5EF4-FFF2-40B4-BE49-F238E27FC236}">
                <a16:creationId xmlns:a16="http://schemas.microsoft.com/office/drawing/2014/main" id="{FC170518-EF78-4C05-805B-00EC28ED897D}"/>
              </a:ext>
            </a:extLst>
          </p:cNvPr>
          <p:cNvSpPr/>
          <p:nvPr/>
        </p:nvSpPr>
        <p:spPr>
          <a:xfrm>
            <a:off x="7779037" y="5910746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21">
            <a:extLst>
              <a:ext uri="{FF2B5EF4-FFF2-40B4-BE49-F238E27FC236}">
                <a16:creationId xmlns:a16="http://schemas.microsoft.com/office/drawing/2014/main" id="{654576E4-0964-42C8-B7A1-3F15A0EF5C74}"/>
              </a:ext>
            </a:extLst>
          </p:cNvPr>
          <p:cNvSpPr txBox="1"/>
          <p:nvPr/>
        </p:nvSpPr>
        <p:spPr>
          <a:xfrm>
            <a:off x="7881625" y="588182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7</a:t>
            </a:r>
          </a:p>
        </p:txBody>
      </p:sp>
      <p:grpSp>
        <p:nvGrpSpPr>
          <p:cNvPr id="122" name="Group 102">
            <a:extLst>
              <a:ext uri="{FF2B5EF4-FFF2-40B4-BE49-F238E27FC236}">
                <a16:creationId xmlns:a16="http://schemas.microsoft.com/office/drawing/2014/main" id="{05810656-15AB-4868-8136-D596B196A572}"/>
              </a:ext>
            </a:extLst>
          </p:cNvPr>
          <p:cNvGrpSpPr/>
          <p:nvPr/>
        </p:nvGrpSpPr>
        <p:grpSpPr>
          <a:xfrm>
            <a:off x="8147676" y="5977252"/>
            <a:ext cx="2126507" cy="657193"/>
            <a:chOff x="9620021" y="2456997"/>
            <a:chExt cx="2126507" cy="657193"/>
          </a:xfrm>
        </p:grpSpPr>
        <p:sp>
          <p:nvSpPr>
            <p:cNvPr id="123" name="TextBox 93">
              <a:extLst>
                <a:ext uri="{FF2B5EF4-FFF2-40B4-BE49-F238E27FC236}">
                  <a16:creationId xmlns:a16="http://schemas.microsoft.com/office/drawing/2014/main" id="{F274898A-7514-415B-B4EB-9D3D454EFE37}"/>
                </a:ext>
              </a:extLst>
            </p:cNvPr>
            <p:cNvSpPr txBox="1"/>
            <p:nvPr/>
          </p:nvSpPr>
          <p:spPr>
            <a:xfrm>
              <a:off x="9620021" y="2456997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sp>
          <p:nvSpPr>
            <p:cNvPr id="124" name="TextBox 94">
              <a:extLst>
                <a:ext uri="{FF2B5EF4-FFF2-40B4-BE49-F238E27FC236}">
                  <a16:creationId xmlns:a16="http://schemas.microsoft.com/office/drawing/2014/main" id="{EBB1F675-D5D3-4F4C-BCF5-42BCB54E9DF9}"/>
                </a:ext>
              </a:extLst>
            </p:cNvPr>
            <p:cNvSpPr txBox="1"/>
            <p:nvPr/>
          </p:nvSpPr>
          <p:spPr>
            <a:xfrm>
              <a:off x="9620021" y="2775636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progressBarBackground">
            <a:extLst>
              <a:ext uri="{FF2B5EF4-FFF2-40B4-BE49-F238E27FC236}">
                <a16:creationId xmlns:a16="http://schemas.microsoft.com/office/drawing/2014/main" id="{0516DBD4-46F6-4A2E-9106-E71997E68FB4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" name="progressBar">
            <a:extLst>
              <a:ext uri="{FF2B5EF4-FFF2-40B4-BE49-F238E27FC236}">
                <a16:creationId xmlns:a16="http://schemas.microsoft.com/office/drawing/2014/main" id="{A19CD84E-2708-4A44-BA18-311FB40902B1}"/>
              </a:ext>
            </a:extLst>
          </p:cNvPr>
          <p:cNvSpPr/>
          <p:nvPr/>
        </p:nvSpPr>
        <p:spPr>
          <a:xfrm>
            <a:off x="0" y="6813550"/>
            <a:ext cx="97536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" name="pageNumber">
            <a:extLst>
              <a:ext uri="{FF2B5EF4-FFF2-40B4-BE49-F238E27FC236}">
                <a16:creationId xmlns:a16="http://schemas.microsoft.com/office/drawing/2014/main" id="{D7CD54A7-5663-4E17-A312-6DFE7C2DEBEB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2/ 25</a:t>
            </a: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5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/>
      <p:bldP spid="92" grpId="0" animBg="1"/>
      <p:bldP spid="93" grpId="0"/>
      <p:bldP spid="94" grpId="0" animBg="1"/>
      <p:bldP spid="95" grpId="0"/>
      <p:bldP spid="96" grpId="0" animBg="1"/>
      <p:bldP spid="97" grpId="0"/>
      <p:bldP spid="98" grpId="0" animBg="1"/>
      <p:bldP spid="99" grpId="0"/>
      <p:bldP spid="100" grpId="0" animBg="1"/>
      <p:bldP spid="101" grpId="0"/>
      <p:bldP spid="120" grpId="0" animBg="1"/>
      <p:bldP spid="1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CF5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0" name="TextBox 3">
            <a:extLst>
              <a:ext uri="{FF2B5EF4-FFF2-40B4-BE49-F238E27FC236}">
                <a16:creationId xmlns:a16="http://schemas.microsoft.com/office/drawing/2014/main" id="{88C9AAEE-07FE-419D-8BF2-B9F47C6BE9BA}"/>
              </a:ext>
            </a:extLst>
          </p:cNvPr>
          <p:cNvSpPr txBox="1"/>
          <p:nvPr/>
        </p:nvSpPr>
        <p:spPr>
          <a:xfrm>
            <a:off x="-128947" y="102429"/>
            <a:ext cx="9449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 T L – STAGING </a:t>
            </a:r>
          </a:p>
        </p:txBody>
      </p:sp>
      <p:grpSp>
        <p:nvGrpSpPr>
          <p:cNvPr id="91" name="Group 4">
            <a:extLst>
              <a:ext uri="{FF2B5EF4-FFF2-40B4-BE49-F238E27FC236}">
                <a16:creationId xmlns:a16="http://schemas.microsoft.com/office/drawing/2014/main" id="{2A37AF49-9FAE-42B2-83BB-E39910A9D337}"/>
              </a:ext>
            </a:extLst>
          </p:cNvPr>
          <p:cNvGrpSpPr/>
          <p:nvPr/>
        </p:nvGrpSpPr>
        <p:grpSpPr>
          <a:xfrm>
            <a:off x="3974029" y="878988"/>
            <a:ext cx="1434489" cy="190500"/>
            <a:chOff x="4679586" y="878988"/>
            <a:chExt cx="1434489" cy="190500"/>
          </a:xfrm>
        </p:grpSpPr>
        <p:sp>
          <p:nvSpPr>
            <p:cNvPr id="92" name="Oval 5">
              <a:extLst>
                <a:ext uri="{FF2B5EF4-FFF2-40B4-BE49-F238E27FC236}">
                  <a16:creationId xmlns:a16="http://schemas.microsoft.com/office/drawing/2014/main" id="{12F026E4-A406-4AFF-BFD5-9254BD4BDC57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6">
              <a:extLst>
                <a:ext uri="{FF2B5EF4-FFF2-40B4-BE49-F238E27FC236}">
                  <a16:creationId xmlns:a16="http://schemas.microsoft.com/office/drawing/2014/main" id="{C2B3285A-EF70-4B2C-BACA-1F842F84F139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7">
              <a:extLst>
                <a:ext uri="{FF2B5EF4-FFF2-40B4-BE49-F238E27FC236}">
                  <a16:creationId xmlns:a16="http://schemas.microsoft.com/office/drawing/2014/main" id="{6294EE2B-C484-419A-BAD0-53D1FA78D4CA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8">
              <a:extLst>
                <a:ext uri="{FF2B5EF4-FFF2-40B4-BE49-F238E27FC236}">
                  <a16:creationId xmlns:a16="http://schemas.microsoft.com/office/drawing/2014/main" id="{19C19801-F40B-476F-920B-4D90A9020B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9">
              <a:extLst>
                <a:ext uri="{FF2B5EF4-FFF2-40B4-BE49-F238E27FC236}">
                  <a16:creationId xmlns:a16="http://schemas.microsoft.com/office/drawing/2014/main" id="{3099087C-FFAD-4CAF-8CCE-7F2C95297329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3C5F459C-98B3-493E-8009-D1B1EE1AB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8" y="1577008"/>
            <a:ext cx="9005524" cy="4633679"/>
          </a:xfrm>
          <a:prstGeom prst="rect">
            <a:avLst/>
          </a:prstGeom>
        </p:spPr>
      </p:pic>
      <p:sp>
        <p:nvSpPr>
          <p:cNvPr id="5" name="progressBarBackground">
            <a:extLst>
              <a:ext uri="{FF2B5EF4-FFF2-40B4-BE49-F238E27FC236}">
                <a16:creationId xmlns:a16="http://schemas.microsoft.com/office/drawing/2014/main" id="{F4BBF1AD-DBC1-4059-B4AF-5EA50C33BEB2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E2F0E98D-454D-4F86-8B3E-39597AA28AE3}"/>
              </a:ext>
            </a:extLst>
          </p:cNvPr>
          <p:cNvSpPr/>
          <p:nvPr/>
        </p:nvSpPr>
        <p:spPr>
          <a:xfrm>
            <a:off x="0" y="6813550"/>
            <a:ext cx="975360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7" name="pageNumber">
            <a:extLst>
              <a:ext uri="{FF2B5EF4-FFF2-40B4-BE49-F238E27FC236}">
                <a16:creationId xmlns:a16="http://schemas.microsoft.com/office/drawing/2014/main" id="{B5F49911-B725-4288-8C8F-2966CB3633A1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20/ 25</a:t>
            </a:r>
          </a:p>
        </p:txBody>
      </p:sp>
    </p:spTree>
    <p:extLst>
      <p:ext uri="{BB962C8B-B14F-4D97-AF65-F5344CB8AC3E}">
        <p14:creationId xmlns:p14="http://schemas.microsoft.com/office/powerpoint/2010/main" val="2253488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6" name="TextBox 3">
            <a:extLst>
              <a:ext uri="{FF2B5EF4-FFF2-40B4-BE49-F238E27FC236}">
                <a16:creationId xmlns:a16="http://schemas.microsoft.com/office/drawing/2014/main" id="{0310DB6E-45A1-407D-9687-138361AD2B9B}"/>
              </a:ext>
            </a:extLst>
          </p:cNvPr>
          <p:cNvSpPr txBox="1"/>
          <p:nvPr/>
        </p:nvSpPr>
        <p:spPr>
          <a:xfrm>
            <a:off x="-154627" y="131968"/>
            <a:ext cx="950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 E S U L T A T S</a:t>
            </a:r>
          </a:p>
        </p:txBody>
      </p:sp>
      <p:grpSp>
        <p:nvGrpSpPr>
          <p:cNvPr id="67" name="Group 4">
            <a:extLst>
              <a:ext uri="{FF2B5EF4-FFF2-40B4-BE49-F238E27FC236}">
                <a16:creationId xmlns:a16="http://schemas.microsoft.com/office/drawing/2014/main" id="{BAA3927D-661F-460C-B1D9-87248CC75719}"/>
              </a:ext>
            </a:extLst>
          </p:cNvPr>
          <p:cNvGrpSpPr/>
          <p:nvPr/>
        </p:nvGrpSpPr>
        <p:grpSpPr>
          <a:xfrm>
            <a:off x="3974029" y="878988"/>
            <a:ext cx="1434489" cy="190500"/>
            <a:chOff x="4679586" y="878988"/>
            <a:chExt cx="1434489" cy="190500"/>
          </a:xfrm>
        </p:grpSpPr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2856EE98-EC93-4B0C-A9CF-899A02B84B1F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">
              <a:extLst>
                <a:ext uri="{FF2B5EF4-FFF2-40B4-BE49-F238E27FC236}">
                  <a16:creationId xmlns:a16="http://schemas.microsoft.com/office/drawing/2014/main" id="{47FC7DD6-1585-43BD-AF28-E2AE545C0E0C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EB0875E9-1E20-4186-A5FE-B627EB317C48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">
              <a:extLst>
                <a:ext uri="{FF2B5EF4-FFF2-40B4-BE49-F238E27FC236}">
                  <a16:creationId xmlns:a16="http://schemas.microsoft.com/office/drawing/2014/main" id="{113C094A-7B76-47C9-81B2-458C4DC3DFBC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9">
              <a:extLst>
                <a:ext uri="{FF2B5EF4-FFF2-40B4-BE49-F238E27FC236}">
                  <a16:creationId xmlns:a16="http://schemas.microsoft.com/office/drawing/2014/main" id="{2E54C242-BBF8-4A86-9F85-0188583F7A3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E993FC79-939A-4A9B-A2B9-7ED54A13C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169" y="1136624"/>
            <a:ext cx="10623592" cy="5654238"/>
          </a:xfrm>
          <a:prstGeom prst="rect">
            <a:avLst/>
          </a:prstGeom>
        </p:spPr>
      </p:pic>
      <p:sp>
        <p:nvSpPr>
          <p:cNvPr id="8" name="progressBarBackground">
            <a:extLst>
              <a:ext uri="{FF2B5EF4-FFF2-40B4-BE49-F238E27FC236}">
                <a16:creationId xmlns:a16="http://schemas.microsoft.com/office/drawing/2014/main" id="{2B7588E9-39BB-4D80-A3A6-D41D490FD4B8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9" name="progressBar">
            <a:extLst>
              <a:ext uri="{FF2B5EF4-FFF2-40B4-BE49-F238E27FC236}">
                <a16:creationId xmlns:a16="http://schemas.microsoft.com/office/drawing/2014/main" id="{8ECDFDE4-CB91-46D9-814D-AA335FE798DE}"/>
              </a:ext>
            </a:extLst>
          </p:cNvPr>
          <p:cNvSpPr/>
          <p:nvPr/>
        </p:nvSpPr>
        <p:spPr>
          <a:xfrm>
            <a:off x="0" y="6813550"/>
            <a:ext cx="1024128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10" name="pageNumber">
            <a:extLst>
              <a:ext uri="{FF2B5EF4-FFF2-40B4-BE49-F238E27FC236}">
                <a16:creationId xmlns:a16="http://schemas.microsoft.com/office/drawing/2014/main" id="{87E99D8B-98C5-4CC8-AA63-BF65EDC7B3F8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21/ 25</a:t>
            </a: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CF5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6" name="TextBox 3">
            <a:extLst>
              <a:ext uri="{FF2B5EF4-FFF2-40B4-BE49-F238E27FC236}">
                <a16:creationId xmlns:a16="http://schemas.microsoft.com/office/drawing/2014/main" id="{0310DB6E-45A1-407D-9687-138361AD2B9B}"/>
              </a:ext>
            </a:extLst>
          </p:cNvPr>
          <p:cNvSpPr txBox="1"/>
          <p:nvPr/>
        </p:nvSpPr>
        <p:spPr>
          <a:xfrm>
            <a:off x="-154627" y="131968"/>
            <a:ext cx="950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 E S U L T A T S</a:t>
            </a:r>
          </a:p>
        </p:txBody>
      </p:sp>
      <p:grpSp>
        <p:nvGrpSpPr>
          <p:cNvPr id="67" name="Group 4">
            <a:extLst>
              <a:ext uri="{FF2B5EF4-FFF2-40B4-BE49-F238E27FC236}">
                <a16:creationId xmlns:a16="http://schemas.microsoft.com/office/drawing/2014/main" id="{BAA3927D-661F-460C-B1D9-87248CC75719}"/>
              </a:ext>
            </a:extLst>
          </p:cNvPr>
          <p:cNvGrpSpPr/>
          <p:nvPr/>
        </p:nvGrpSpPr>
        <p:grpSpPr>
          <a:xfrm>
            <a:off x="3974029" y="878988"/>
            <a:ext cx="1434489" cy="190500"/>
            <a:chOff x="4679586" y="878988"/>
            <a:chExt cx="1434489" cy="190500"/>
          </a:xfrm>
        </p:grpSpPr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2856EE98-EC93-4B0C-A9CF-899A02B84B1F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">
              <a:extLst>
                <a:ext uri="{FF2B5EF4-FFF2-40B4-BE49-F238E27FC236}">
                  <a16:creationId xmlns:a16="http://schemas.microsoft.com/office/drawing/2014/main" id="{47FC7DD6-1585-43BD-AF28-E2AE545C0E0C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EB0875E9-1E20-4186-A5FE-B627EB317C48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">
              <a:extLst>
                <a:ext uri="{FF2B5EF4-FFF2-40B4-BE49-F238E27FC236}">
                  <a16:creationId xmlns:a16="http://schemas.microsoft.com/office/drawing/2014/main" id="{113C094A-7B76-47C9-81B2-458C4DC3DFBC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9">
              <a:extLst>
                <a:ext uri="{FF2B5EF4-FFF2-40B4-BE49-F238E27FC236}">
                  <a16:creationId xmlns:a16="http://schemas.microsoft.com/office/drawing/2014/main" id="{2E54C242-BBF8-4A86-9F85-0188583F7A3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C58BB1D0-C639-4196-AB87-A47D828BC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109" y="1160446"/>
            <a:ext cx="10159159" cy="5686793"/>
          </a:xfrm>
          <a:prstGeom prst="rect">
            <a:avLst/>
          </a:prstGeom>
        </p:spPr>
      </p:pic>
      <p:sp>
        <p:nvSpPr>
          <p:cNvPr id="4" name="progressBarBackground">
            <a:extLst>
              <a:ext uri="{FF2B5EF4-FFF2-40B4-BE49-F238E27FC236}">
                <a16:creationId xmlns:a16="http://schemas.microsoft.com/office/drawing/2014/main" id="{3F7B87A7-2DF4-4D75-9BBF-0A46364DAD55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06B39EF4-8D11-4DA7-96BA-B0AB086AE11F}"/>
              </a:ext>
            </a:extLst>
          </p:cNvPr>
          <p:cNvSpPr/>
          <p:nvPr/>
        </p:nvSpPr>
        <p:spPr>
          <a:xfrm>
            <a:off x="0" y="6813550"/>
            <a:ext cx="1072896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6" name="pageNumber">
            <a:extLst>
              <a:ext uri="{FF2B5EF4-FFF2-40B4-BE49-F238E27FC236}">
                <a16:creationId xmlns:a16="http://schemas.microsoft.com/office/drawing/2014/main" id="{3DC985CA-F62E-483C-B443-BF5C2D51A2C7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22/ 25</a:t>
            </a:r>
          </a:p>
        </p:txBody>
      </p:sp>
    </p:spTree>
    <p:extLst>
      <p:ext uri="{BB962C8B-B14F-4D97-AF65-F5344CB8AC3E}">
        <p14:creationId xmlns:p14="http://schemas.microsoft.com/office/powerpoint/2010/main" val="399043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CF5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6" name="TextBox 3">
            <a:extLst>
              <a:ext uri="{FF2B5EF4-FFF2-40B4-BE49-F238E27FC236}">
                <a16:creationId xmlns:a16="http://schemas.microsoft.com/office/drawing/2014/main" id="{0310DB6E-45A1-407D-9687-138361AD2B9B}"/>
              </a:ext>
            </a:extLst>
          </p:cNvPr>
          <p:cNvSpPr txBox="1"/>
          <p:nvPr/>
        </p:nvSpPr>
        <p:spPr>
          <a:xfrm>
            <a:off x="-154627" y="131968"/>
            <a:ext cx="950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 E P L O I E M E N T – U T I L I S A T I O N</a:t>
            </a:r>
          </a:p>
        </p:txBody>
      </p:sp>
      <p:grpSp>
        <p:nvGrpSpPr>
          <p:cNvPr id="67" name="Group 4">
            <a:extLst>
              <a:ext uri="{FF2B5EF4-FFF2-40B4-BE49-F238E27FC236}">
                <a16:creationId xmlns:a16="http://schemas.microsoft.com/office/drawing/2014/main" id="{BAA3927D-661F-460C-B1D9-87248CC75719}"/>
              </a:ext>
            </a:extLst>
          </p:cNvPr>
          <p:cNvGrpSpPr/>
          <p:nvPr/>
        </p:nvGrpSpPr>
        <p:grpSpPr>
          <a:xfrm>
            <a:off x="3974029" y="878988"/>
            <a:ext cx="1434489" cy="190500"/>
            <a:chOff x="4679586" y="878988"/>
            <a:chExt cx="1434489" cy="190500"/>
          </a:xfrm>
        </p:grpSpPr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2856EE98-EC93-4B0C-A9CF-899A02B84B1F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">
              <a:extLst>
                <a:ext uri="{FF2B5EF4-FFF2-40B4-BE49-F238E27FC236}">
                  <a16:creationId xmlns:a16="http://schemas.microsoft.com/office/drawing/2014/main" id="{47FC7DD6-1585-43BD-AF28-E2AE545C0E0C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EB0875E9-1E20-4186-A5FE-B627EB317C48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">
              <a:extLst>
                <a:ext uri="{FF2B5EF4-FFF2-40B4-BE49-F238E27FC236}">
                  <a16:creationId xmlns:a16="http://schemas.microsoft.com/office/drawing/2014/main" id="{113C094A-7B76-47C9-81B2-458C4DC3DFBC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9">
              <a:extLst>
                <a:ext uri="{FF2B5EF4-FFF2-40B4-BE49-F238E27FC236}">
                  <a16:creationId xmlns:a16="http://schemas.microsoft.com/office/drawing/2014/main" id="{2E54C242-BBF8-4A86-9F85-0188583F7A3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357F5BAF-E300-4097-8B39-ECBFAA720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63" y="1364143"/>
            <a:ext cx="8443550" cy="4969565"/>
          </a:xfrm>
          <a:prstGeom prst="rect">
            <a:avLst/>
          </a:prstGeom>
        </p:spPr>
      </p:pic>
      <p:sp>
        <p:nvSpPr>
          <p:cNvPr id="5" name="progressBarBackground">
            <a:extLst>
              <a:ext uri="{FF2B5EF4-FFF2-40B4-BE49-F238E27FC236}">
                <a16:creationId xmlns:a16="http://schemas.microsoft.com/office/drawing/2014/main" id="{D892C796-4110-49A6-959D-055EB4B53C60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979E1D2A-434B-4213-A0F1-C6704859657A}"/>
              </a:ext>
            </a:extLst>
          </p:cNvPr>
          <p:cNvSpPr/>
          <p:nvPr/>
        </p:nvSpPr>
        <p:spPr>
          <a:xfrm>
            <a:off x="0" y="6813550"/>
            <a:ext cx="1121664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7" name="pageNumber">
            <a:extLst>
              <a:ext uri="{FF2B5EF4-FFF2-40B4-BE49-F238E27FC236}">
                <a16:creationId xmlns:a16="http://schemas.microsoft.com/office/drawing/2014/main" id="{77D00EF5-79C8-49B5-A5EA-6749BE4637EB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23/ 25</a:t>
            </a:r>
          </a:p>
        </p:txBody>
      </p:sp>
    </p:spTree>
    <p:extLst>
      <p:ext uri="{BB962C8B-B14F-4D97-AF65-F5344CB8AC3E}">
        <p14:creationId xmlns:p14="http://schemas.microsoft.com/office/powerpoint/2010/main" val="3197631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614507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234E6A49-779D-453C-9C67-F9D481D6E84C}"/>
              </a:ext>
            </a:extLst>
          </p:cNvPr>
          <p:cNvSpPr txBox="1"/>
          <p:nvPr/>
        </p:nvSpPr>
        <p:spPr>
          <a:xfrm>
            <a:off x="953037" y="1338291"/>
            <a:ext cx="1027733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5D7373"/>
                </a:solidFill>
                <a:latin typeface="Tw Cen MT" panose="020B0602020104020603" pitchFamily="34" charset="0"/>
              </a:rPr>
              <a:t>CONCLUSION</a:t>
            </a:r>
          </a:p>
          <a:p>
            <a:pPr algn="ctr"/>
            <a:r>
              <a:rPr lang="en-US" sz="6000" dirty="0">
                <a:solidFill>
                  <a:srgbClr val="03A1A4"/>
                </a:solidFill>
                <a:latin typeface="Tw Cen MT" panose="020B0602020104020603" pitchFamily="34" charset="0"/>
              </a:rPr>
              <a:t>PERSPECTIVES</a:t>
            </a:r>
          </a:p>
        </p:txBody>
      </p:sp>
      <p:sp>
        <p:nvSpPr>
          <p:cNvPr id="2" name="progressBarBackground">
            <a:extLst>
              <a:ext uri="{FF2B5EF4-FFF2-40B4-BE49-F238E27FC236}">
                <a16:creationId xmlns:a16="http://schemas.microsoft.com/office/drawing/2014/main" id="{96EA39F8-FA87-4495-A080-6D036AF0A262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11" name="progressBar">
            <a:extLst>
              <a:ext uri="{FF2B5EF4-FFF2-40B4-BE49-F238E27FC236}">
                <a16:creationId xmlns:a16="http://schemas.microsoft.com/office/drawing/2014/main" id="{4EA61AC6-7566-4EF8-B11D-B920EA3ED97D}"/>
              </a:ext>
            </a:extLst>
          </p:cNvPr>
          <p:cNvSpPr/>
          <p:nvPr/>
        </p:nvSpPr>
        <p:spPr>
          <a:xfrm>
            <a:off x="0" y="6813550"/>
            <a:ext cx="1170432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13" name="pageNumber">
            <a:extLst>
              <a:ext uri="{FF2B5EF4-FFF2-40B4-BE49-F238E27FC236}">
                <a16:creationId xmlns:a16="http://schemas.microsoft.com/office/drawing/2014/main" id="{C03A349B-262B-40B1-A778-3B1FE56DFDD8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24/ 25</a:t>
            </a:r>
          </a:p>
        </p:txBody>
      </p:sp>
    </p:spTree>
    <p:extLst>
      <p:ext uri="{BB962C8B-B14F-4D97-AF65-F5344CB8AC3E}">
        <p14:creationId xmlns:p14="http://schemas.microsoft.com/office/powerpoint/2010/main" val="2338468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870389" y="2659559"/>
            <a:ext cx="1023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 E R C I   P O U R   L’A T </a:t>
            </a:r>
            <a:r>
              <a:rPr lang="en-US" sz="4400" b="1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</a:t>
            </a: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E N T I O 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614507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0AD5817-10C9-4E0E-A247-63D6F743F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890" y="1101469"/>
            <a:ext cx="1244104" cy="12441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91DA5F-6C0C-4BC9-9BBC-4763A7A72827}"/>
              </a:ext>
            </a:extLst>
          </p:cNvPr>
          <p:cNvSpPr txBox="1"/>
          <p:nvPr/>
        </p:nvSpPr>
        <p:spPr>
          <a:xfrm>
            <a:off x="3557973" y="4248426"/>
            <a:ext cx="50759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A0A8"/>
                </a:solidFill>
                <a:latin typeface="Tw Cen MT" panose="020B0602020104020603" pitchFamily="34" charset="0"/>
              </a:rPr>
              <a:t>Presentation </a:t>
            </a:r>
          </a:p>
          <a:p>
            <a:pPr algn="ctr"/>
            <a:r>
              <a:rPr lang="en-US" sz="3200" b="1" dirty="0">
                <a:solidFill>
                  <a:srgbClr val="00A0A8"/>
                </a:solidFill>
                <a:latin typeface="Tw Cen MT" panose="020B0602020104020603" pitchFamily="34" charset="0"/>
              </a:rPr>
              <a:t>Joel FOKOU DIFFO KANG</a:t>
            </a:r>
          </a:p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diffojoel@gmail.com</a:t>
            </a:r>
          </a:p>
        </p:txBody>
      </p:sp>
      <p:sp>
        <p:nvSpPr>
          <p:cNvPr id="2" name="progressBarBackground">
            <a:extLst>
              <a:ext uri="{FF2B5EF4-FFF2-40B4-BE49-F238E27FC236}">
                <a16:creationId xmlns:a16="http://schemas.microsoft.com/office/drawing/2014/main" id="{0B00A481-F31F-4032-A8F6-00A208261131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11" name="progressBar">
            <a:extLst>
              <a:ext uri="{FF2B5EF4-FFF2-40B4-BE49-F238E27FC236}">
                <a16:creationId xmlns:a16="http://schemas.microsoft.com/office/drawing/2014/main" id="{ED3C20EA-EA1E-462E-8C99-D1D1C4FCA14D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12" name="pageNumber">
            <a:extLst>
              <a:ext uri="{FF2B5EF4-FFF2-40B4-BE49-F238E27FC236}">
                <a16:creationId xmlns:a16="http://schemas.microsoft.com/office/drawing/2014/main" id="{504E4A64-33A8-432E-88B8-E6D36A0ED738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25/ 25</a:t>
            </a:r>
          </a:p>
        </p:txBody>
      </p:sp>
    </p:spTree>
    <p:extLst>
      <p:ext uri="{BB962C8B-B14F-4D97-AF65-F5344CB8AC3E}">
        <p14:creationId xmlns:p14="http://schemas.microsoft.com/office/powerpoint/2010/main" val="2737427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CF5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TextBox 3">
            <a:extLst>
              <a:ext uri="{FF2B5EF4-FFF2-40B4-BE49-F238E27FC236}">
                <a16:creationId xmlns:a16="http://schemas.microsoft.com/office/drawing/2014/main" id="{2A40049B-3F1F-4946-8789-B92A66D683C2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N T E X T E</a:t>
            </a:r>
          </a:p>
        </p:txBody>
      </p:sp>
      <p:grpSp>
        <p:nvGrpSpPr>
          <p:cNvPr id="61" name="Group 4">
            <a:extLst>
              <a:ext uri="{FF2B5EF4-FFF2-40B4-BE49-F238E27FC236}">
                <a16:creationId xmlns:a16="http://schemas.microsoft.com/office/drawing/2014/main" id="{94434EAB-7B3A-4047-84BE-82C5BFA2D83F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2" name="Oval 5">
              <a:extLst>
                <a:ext uri="{FF2B5EF4-FFF2-40B4-BE49-F238E27FC236}">
                  <a16:creationId xmlns:a16="http://schemas.microsoft.com/office/drawing/2014/main" id="{F4C41B2E-6C2C-488F-9BDB-CFEF10C0A33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">
              <a:extLst>
                <a:ext uri="{FF2B5EF4-FFF2-40B4-BE49-F238E27FC236}">
                  <a16:creationId xmlns:a16="http://schemas.microsoft.com/office/drawing/2014/main" id="{92EAC5A6-7A4D-4174-97ED-E5460A9CFBDD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7">
              <a:extLst>
                <a:ext uri="{FF2B5EF4-FFF2-40B4-BE49-F238E27FC236}">
                  <a16:creationId xmlns:a16="http://schemas.microsoft.com/office/drawing/2014/main" id="{ABE18EF4-E761-4350-B0ED-CCCA48C40104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8">
              <a:extLst>
                <a:ext uri="{FF2B5EF4-FFF2-40B4-BE49-F238E27FC236}">
                  <a16:creationId xmlns:a16="http://schemas.microsoft.com/office/drawing/2014/main" id="{EA851428-4F19-4317-9532-67F365A76DE3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9">
              <a:extLst>
                <a:ext uri="{FF2B5EF4-FFF2-40B4-BE49-F238E27FC236}">
                  <a16:creationId xmlns:a16="http://schemas.microsoft.com/office/drawing/2014/main" id="{D3D2B40B-0B26-4AE6-AB8A-69F47F83BC5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57">
            <a:extLst>
              <a:ext uri="{FF2B5EF4-FFF2-40B4-BE49-F238E27FC236}">
                <a16:creationId xmlns:a16="http://schemas.microsoft.com/office/drawing/2014/main" id="{89372AE9-4445-4E12-B181-09CC93062B95}"/>
              </a:ext>
            </a:extLst>
          </p:cNvPr>
          <p:cNvGrpSpPr/>
          <p:nvPr/>
        </p:nvGrpSpPr>
        <p:grpSpPr>
          <a:xfrm>
            <a:off x="2676829" y="2037467"/>
            <a:ext cx="3578202" cy="3578202"/>
            <a:chOff x="4253833" y="2037467"/>
            <a:chExt cx="3578202" cy="3578202"/>
          </a:xfrm>
        </p:grpSpPr>
        <p:sp>
          <p:nvSpPr>
            <p:cNvPr id="68" name="Oval 15">
              <a:extLst>
                <a:ext uri="{FF2B5EF4-FFF2-40B4-BE49-F238E27FC236}">
                  <a16:creationId xmlns:a16="http://schemas.microsoft.com/office/drawing/2014/main" id="{4F0CA0C4-753F-4BB1-B25E-AC2325F9CBE2}"/>
                </a:ext>
              </a:extLst>
            </p:cNvPr>
            <p:cNvSpPr/>
            <p:nvPr/>
          </p:nvSpPr>
          <p:spPr>
            <a:xfrm>
              <a:off x="4253833" y="2037467"/>
              <a:ext cx="3578202" cy="3578202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28">
              <a:extLst>
                <a:ext uri="{FF2B5EF4-FFF2-40B4-BE49-F238E27FC236}">
                  <a16:creationId xmlns:a16="http://schemas.microsoft.com/office/drawing/2014/main" id="{6E1C988C-5C25-4AB9-9696-618374203024}"/>
                </a:ext>
              </a:extLst>
            </p:cNvPr>
            <p:cNvGrpSpPr/>
            <p:nvPr/>
          </p:nvGrpSpPr>
          <p:grpSpPr>
            <a:xfrm>
              <a:off x="4290288" y="2376234"/>
              <a:ext cx="3506027" cy="2333099"/>
              <a:chOff x="4343296" y="2535258"/>
              <a:chExt cx="3506027" cy="2333099"/>
            </a:xfrm>
          </p:grpSpPr>
          <p:sp>
            <p:nvSpPr>
              <p:cNvPr id="70" name="TextBox 24">
                <a:extLst>
                  <a:ext uri="{FF2B5EF4-FFF2-40B4-BE49-F238E27FC236}">
                    <a16:creationId xmlns:a16="http://schemas.microsoft.com/office/drawing/2014/main" id="{F6DAC42E-F76D-44DD-9BDB-E9BC8FE5B09A}"/>
                  </a:ext>
                </a:extLst>
              </p:cNvPr>
              <p:cNvSpPr txBox="1"/>
              <p:nvPr/>
            </p:nvSpPr>
            <p:spPr>
              <a:xfrm>
                <a:off x="4343296" y="2535258"/>
                <a:ext cx="3506027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AMD</a:t>
                </a:r>
              </a:p>
            </p:txBody>
          </p:sp>
          <p:sp>
            <p:nvSpPr>
              <p:cNvPr id="71" name="TextBox 25">
                <a:extLst>
                  <a:ext uri="{FF2B5EF4-FFF2-40B4-BE49-F238E27FC236}">
                    <a16:creationId xmlns:a16="http://schemas.microsoft.com/office/drawing/2014/main" id="{E1DA43A6-FE84-426B-A126-7CFD8658B2F6}"/>
                  </a:ext>
                </a:extLst>
              </p:cNvPr>
              <p:cNvSpPr txBox="1"/>
              <p:nvPr/>
            </p:nvSpPr>
            <p:spPr>
              <a:xfrm>
                <a:off x="4719387" y="3931807"/>
                <a:ext cx="27564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SARL</a:t>
                </a:r>
              </a:p>
            </p:txBody>
          </p:sp>
          <p:sp>
            <p:nvSpPr>
              <p:cNvPr id="72" name="TextBox 27">
                <a:extLst>
                  <a:ext uri="{FF2B5EF4-FFF2-40B4-BE49-F238E27FC236}">
                    <a16:creationId xmlns:a16="http://schemas.microsoft.com/office/drawing/2014/main" id="{1D72F44E-F47C-4A25-AE4D-4BCA43EEC367}"/>
                  </a:ext>
                </a:extLst>
              </p:cNvPr>
              <p:cNvSpPr txBox="1"/>
              <p:nvPr/>
            </p:nvSpPr>
            <p:spPr>
              <a:xfrm>
                <a:off x="4819585" y="4499025"/>
                <a:ext cx="2552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26" name="Group 64">
            <a:extLst>
              <a:ext uri="{FF2B5EF4-FFF2-40B4-BE49-F238E27FC236}">
                <a16:creationId xmlns:a16="http://schemas.microsoft.com/office/drawing/2014/main" id="{6B74439E-0937-47F5-B191-9028749314C0}"/>
              </a:ext>
            </a:extLst>
          </p:cNvPr>
          <p:cNvGrpSpPr/>
          <p:nvPr/>
        </p:nvGrpSpPr>
        <p:grpSpPr>
          <a:xfrm>
            <a:off x="7611816" y="1588909"/>
            <a:ext cx="3598942" cy="1200329"/>
            <a:chOff x="9188820" y="1588909"/>
            <a:chExt cx="2349552" cy="1200329"/>
          </a:xfrm>
        </p:grpSpPr>
        <p:sp>
          <p:nvSpPr>
            <p:cNvPr id="127" name="TextBox 41">
              <a:extLst>
                <a:ext uri="{FF2B5EF4-FFF2-40B4-BE49-F238E27FC236}">
                  <a16:creationId xmlns:a16="http://schemas.microsoft.com/office/drawing/2014/main" id="{FDB0FA90-87BD-4546-AC21-ECB4E90C6754}"/>
                </a:ext>
              </a:extLst>
            </p:cNvPr>
            <p:cNvSpPr txBox="1"/>
            <p:nvPr/>
          </p:nvSpPr>
          <p:spPr>
            <a:xfrm>
              <a:off x="9188820" y="1588909"/>
              <a:ext cx="22972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FOURNITURE DE MATERIAUX INDUSTRIEL</a:t>
              </a:r>
            </a:p>
          </p:txBody>
        </p:sp>
        <p:sp>
          <p:nvSpPr>
            <p:cNvPr id="128" name="TextBox 42">
              <a:extLst>
                <a:ext uri="{FF2B5EF4-FFF2-40B4-BE49-F238E27FC236}">
                  <a16:creationId xmlns:a16="http://schemas.microsoft.com/office/drawing/2014/main" id="{EB082CCA-2188-465D-B764-69FFDF8B7B3B}"/>
                </a:ext>
              </a:extLst>
            </p:cNvPr>
            <p:cNvSpPr txBox="1"/>
            <p:nvPr/>
          </p:nvSpPr>
          <p:spPr>
            <a:xfrm>
              <a:off x="9188820" y="1954110"/>
              <a:ext cx="234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9" name="Group 65">
            <a:extLst>
              <a:ext uri="{FF2B5EF4-FFF2-40B4-BE49-F238E27FC236}">
                <a16:creationId xmlns:a16="http://schemas.microsoft.com/office/drawing/2014/main" id="{0017B7A4-C1A6-49A0-A6B3-2665925D95D3}"/>
              </a:ext>
            </a:extLst>
          </p:cNvPr>
          <p:cNvGrpSpPr/>
          <p:nvPr/>
        </p:nvGrpSpPr>
        <p:grpSpPr>
          <a:xfrm>
            <a:off x="8204692" y="3328470"/>
            <a:ext cx="3231933" cy="1200329"/>
            <a:chOff x="9781697" y="3328469"/>
            <a:chExt cx="2349552" cy="2079498"/>
          </a:xfrm>
        </p:grpSpPr>
        <p:sp>
          <p:nvSpPr>
            <p:cNvPr id="130" name="TextBox 43">
              <a:extLst>
                <a:ext uri="{FF2B5EF4-FFF2-40B4-BE49-F238E27FC236}">
                  <a16:creationId xmlns:a16="http://schemas.microsoft.com/office/drawing/2014/main" id="{3A65CCA3-A16F-4136-86A6-892FDEED5BCD}"/>
                </a:ext>
              </a:extLst>
            </p:cNvPr>
            <p:cNvSpPr txBox="1"/>
            <p:nvPr/>
          </p:nvSpPr>
          <p:spPr>
            <a:xfrm>
              <a:off x="9781697" y="3328469"/>
              <a:ext cx="1767653" cy="2079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SERVICES DE MAINTENANCE INDUSTRIELLE</a:t>
              </a:r>
            </a:p>
          </p:txBody>
        </p:sp>
        <p:sp>
          <p:nvSpPr>
            <p:cNvPr id="131" name="TextBox 44">
              <a:extLst>
                <a:ext uri="{FF2B5EF4-FFF2-40B4-BE49-F238E27FC236}">
                  <a16:creationId xmlns:a16="http://schemas.microsoft.com/office/drawing/2014/main" id="{02C40CED-5897-40FD-8EBC-CFC744C0BB01}"/>
                </a:ext>
              </a:extLst>
            </p:cNvPr>
            <p:cNvSpPr txBox="1"/>
            <p:nvPr/>
          </p:nvSpPr>
          <p:spPr>
            <a:xfrm>
              <a:off x="9781697" y="3693669"/>
              <a:ext cx="2349552" cy="54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2" name="Group 66">
            <a:extLst>
              <a:ext uri="{FF2B5EF4-FFF2-40B4-BE49-F238E27FC236}">
                <a16:creationId xmlns:a16="http://schemas.microsoft.com/office/drawing/2014/main" id="{799FF547-B79F-4398-94F4-F07013ED4DA3}"/>
              </a:ext>
            </a:extLst>
          </p:cNvPr>
          <p:cNvGrpSpPr/>
          <p:nvPr/>
        </p:nvGrpSpPr>
        <p:grpSpPr>
          <a:xfrm>
            <a:off x="7611815" y="5060922"/>
            <a:ext cx="3718793" cy="830997"/>
            <a:chOff x="9188820" y="5060922"/>
            <a:chExt cx="2349552" cy="1217204"/>
          </a:xfrm>
        </p:grpSpPr>
        <p:sp>
          <p:nvSpPr>
            <p:cNvPr id="133" name="TextBox 47">
              <a:extLst>
                <a:ext uri="{FF2B5EF4-FFF2-40B4-BE49-F238E27FC236}">
                  <a16:creationId xmlns:a16="http://schemas.microsoft.com/office/drawing/2014/main" id="{D5647B18-BC91-4463-85DD-9E3DBE1A160E}"/>
                </a:ext>
              </a:extLst>
            </p:cNvPr>
            <p:cNvSpPr txBox="1"/>
            <p:nvPr/>
          </p:nvSpPr>
          <p:spPr>
            <a:xfrm>
              <a:off x="9188820" y="5060922"/>
              <a:ext cx="1767653" cy="121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CONSEILS ET CONSULTATION</a:t>
              </a:r>
            </a:p>
          </p:txBody>
        </p:sp>
        <p:sp>
          <p:nvSpPr>
            <p:cNvPr id="134" name="TextBox 48">
              <a:extLst>
                <a:ext uri="{FF2B5EF4-FFF2-40B4-BE49-F238E27FC236}">
                  <a16:creationId xmlns:a16="http://schemas.microsoft.com/office/drawing/2014/main" id="{369EC37C-0291-497E-9874-A82E26D158CD}"/>
                </a:ext>
              </a:extLst>
            </p:cNvPr>
            <p:cNvSpPr txBox="1"/>
            <p:nvPr/>
          </p:nvSpPr>
          <p:spPr>
            <a:xfrm>
              <a:off x="9188820" y="5426123"/>
              <a:ext cx="234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5" name="Group 62">
            <a:extLst>
              <a:ext uri="{FF2B5EF4-FFF2-40B4-BE49-F238E27FC236}">
                <a16:creationId xmlns:a16="http://schemas.microsoft.com/office/drawing/2014/main" id="{38BDCE96-220B-4680-9B0F-1AA54824B8CF}"/>
              </a:ext>
            </a:extLst>
          </p:cNvPr>
          <p:cNvGrpSpPr/>
          <p:nvPr/>
        </p:nvGrpSpPr>
        <p:grpSpPr>
          <a:xfrm>
            <a:off x="6943425" y="3253462"/>
            <a:ext cx="1146212" cy="1146212"/>
            <a:chOff x="8520429" y="3253462"/>
            <a:chExt cx="1146212" cy="1146212"/>
          </a:xfrm>
        </p:grpSpPr>
        <p:sp>
          <p:nvSpPr>
            <p:cNvPr id="136" name="Oval 19">
              <a:extLst>
                <a:ext uri="{FF2B5EF4-FFF2-40B4-BE49-F238E27FC236}">
                  <a16:creationId xmlns:a16="http://schemas.microsoft.com/office/drawing/2014/main" id="{B6202409-5D56-4651-95CC-6F1E53EBF246}"/>
                </a:ext>
              </a:extLst>
            </p:cNvPr>
            <p:cNvSpPr/>
            <p:nvPr/>
          </p:nvSpPr>
          <p:spPr>
            <a:xfrm>
              <a:off x="8520429" y="3253462"/>
              <a:ext cx="1146212" cy="1146212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7" name="Picture 50">
              <a:extLst>
                <a:ext uri="{FF2B5EF4-FFF2-40B4-BE49-F238E27FC236}">
                  <a16:creationId xmlns:a16="http://schemas.microsoft.com/office/drawing/2014/main" id="{93C5D489-A6B9-4FF8-A320-D63684273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3653" y="3476686"/>
              <a:ext cx="699764" cy="699764"/>
            </a:xfrm>
            <a:prstGeom prst="rect">
              <a:avLst/>
            </a:prstGeom>
          </p:spPr>
        </p:pic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10A0E3B2-7AC8-4455-9FB3-033425ADD7D1}"/>
              </a:ext>
            </a:extLst>
          </p:cNvPr>
          <p:cNvGrpSpPr/>
          <p:nvPr/>
        </p:nvGrpSpPr>
        <p:grpSpPr>
          <a:xfrm>
            <a:off x="6355229" y="1520592"/>
            <a:ext cx="1146212" cy="1146212"/>
            <a:chOff x="6355229" y="1520592"/>
            <a:chExt cx="1146212" cy="1146212"/>
          </a:xfrm>
        </p:grpSpPr>
        <p:sp>
          <p:nvSpPr>
            <p:cNvPr id="139" name="Oval 16">
              <a:extLst>
                <a:ext uri="{FF2B5EF4-FFF2-40B4-BE49-F238E27FC236}">
                  <a16:creationId xmlns:a16="http://schemas.microsoft.com/office/drawing/2014/main" id="{CAC69228-26FD-439F-83A9-8BB8F201D713}"/>
                </a:ext>
              </a:extLst>
            </p:cNvPr>
            <p:cNvSpPr/>
            <p:nvPr/>
          </p:nvSpPr>
          <p:spPr>
            <a:xfrm>
              <a:off x="6355229" y="1520592"/>
              <a:ext cx="1146212" cy="11462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56">
              <a:extLst>
                <a:ext uri="{FF2B5EF4-FFF2-40B4-BE49-F238E27FC236}">
                  <a16:creationId xmlns:a16="http://schemas.microsoft.com/office/drawing/2014/main" id="{A8E146D9-264F-45CE-86FF-ACD9EDC9C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8350" y="1740538"/>
              <a:ext cx="706320" cy="706320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D711726-DF51-409F-9C8A-79A5D01D6ADE}"/>
              </a:ext>
            </a:extLst>
          </p:cNvPr>
          <p:cNvGrpSpPr/>
          <p:nvPr/>
        </p:nvGrpSpPr>
        <p:grpSpPr>
          <a:xfrm>
            <a:off x="6355229" y="4986332"/>
            <a:ext cx="1146212" cy="1146212"/>
            <a:chOff x="6355229" y="4986332"/>
            <a:chExt cx="1146212" cy="1146212"/>
          </a:xfrm>
        </p:grpSpPr>
        <p:sp>
          <p:nvSpPr>
            <p:cNvPr id="142" name="Oval 20">
              <a:extLst>
                <a:ext uri="{FF2B5EF4-FFF2-40B4-BE49-F238E27FC236}">
                  <a16:creationId xmlns:a16="http://schemas.microsoft.com/office/drawing/2014/main" id="{FB454638-E758-4670-952B-2221FF787B84}"/>
                </a:ext>
              </a:extLst>
            </p:cNvPr>
            <p:cNvSpPr/>
            <p:nvPr/>
          </p:nvSpPr>
          <p:spPr>
            <a:xfrm>
              <a:off x="6355229" y="4986332"/>
              <a:ext cx="1146212" cy="114621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4" name="Picture 33">
              <a:extLst>
                <a:ext uri="{FF2B5EF4-FFF2-40B4-BE49-F238E27FC236}">
                  <a16:creationId xmlns:a16="http://schemas.microsoft.com/office/drawing/2014/main" id="{ADEB57B7-3F70-4AF6-BEB5-0449CDB7F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803" y="5166359"/>
              <a:ext cx="786158" cy="786158"/>
            </a:xfrm>
            <a:prstGeom prst="rect">
              <a:avLst/>
            </a:prstGeom>
          </p:spPr>
        </p:pic>
      </p:grpSp>
      <p:sp>
        <p:nvSpPr>
          <p:cNvPr id="3" name="progressBarBackground">
            <a:extLst>
              <a:ext uri="{FF2B5EF4-FFF2-40B4-BE49-F238E27FC236}">
                <a16:creationId xmlns:a16="http://schemas.microsoft.com/office/drawing/2014/main" id="{71B4AD8B-5BF9-439A-9C21-E4F2705009B6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BFD3C980-361F-4776-AAA2-D83E1A950704}"/>
              </a:ext>
            </a:extLst>
          </p:cNvPr>
          <p:cNvSpPr/>
          <p:nvPr/>
        </p:nvSpPr>
        <p:spPr>
          <a:xfrm>
            <a:off x="0" y="6813550"/>
            <a:ext cx="146304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6" name="pageNumber">
            <a:extLst>
              <a:ext uri="{FF2B5EF4-FFF2-40B4-BE49-F238E27FC236}">
                <a16:creationId xmlns:a16="http://schemas.microsoft.com/office/drawing/2014/main" id="{ECA3F250-0712-4ABC-931F-B998A33FE6AC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3/ 25</a:t>
            </a: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C73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CF5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37" name="TextBox 3">
            <a:extLst>
              <a:ext uri="{FF2B5EF4-FFF2-40B4-BE49-F238E27FC236}">
                <a16:creationId xmlns:a16="http://schemas.microsoft.com/office/drawing/2014/main" id="{6F85F040-5645-4725-B92F-B2766552AB4B}"/>
              </a:ext>
            </a:extLst>
          </p:cNvPr>
          <p:cNvSpPr txBox="1"/>
          <p:nvPr/>
        </p:nvSpPr>
        <p:spPr>
          <a:xfrm>
            <a:off x="1807187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 R O B L E M A T I Q U E</a:t>
            </a:r>
          </a:p>
        </p:txBody>
      </p:sp>
      <p:grpSp>
        <p:nvGrpSpPr>
          <p:cNvPr id="138" name="Group 4">
            <a:extLst>
              <a:ext uri="{FF2B5EF4-FFF2-40B4-BE49-F238E27FC236}">
                <a16:creationId xmlns:a16="http://schemas.microsoft.com/office/drawing/2014/main" id="{F53A16EF-A6E4-4E1B-BCA1-AE517272C38A}"/>
              </a:ext>
            </a:extLst>
          </p:cNvPr>
          <p:cNvGrpSpPr/>
          <p:nvPr/>
        </p:nvGrpSpPr>
        <p:grpSpPr>
          <a:xfrm>
            <a:off x="4729400" y="878988"/>
            <a:ext cx="1434489" cy="190500"/>
            <a:chOff x="4679586" y="878988"/>
            <a:chExt cx="1434489" cy="190500"/>
          </a:xfrm>
        </p:grpSpPr>
        <p:sp>
          <p:nvSpPr>
            <p:cNvPr id="139" name="Oval 5">
              <a:extLst>
                <a:ext uri="{FF2B5EF4-FFF2-40B4-BE49-F238E27FC236}">
                  <a16:creationId xmlns:a16="http://schemas.microsoft.com/office/drawing/2014/main" id="{DA5AA55B-6FBF-4145-BCFC-0EF6593574A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6">
              <a:extLst>
                <a:ext uri="{FF2B5EF4-FFF2-40B4-BE49-F238E27FC236}">
                  <a16:creationId xmlns:a16="http://schemas.microsoft.com/office/drawing/2014/main" id="{8DF1C66A-0F7E-49D1-9B4E-3A0DE8D2818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7">
              <a:extLst>
                <a:ext uri="{FF2B5EF4-FFF2-40B4-BE49-F238E27FC236}">
                  <a16:creationId xmlns:a16="http://schemas.microsoft.com/office/drawing/2014/main" id="{1E82CF42-179F-4D74-B2BE-BB59A1D63638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8">
              <a:extLst>
                <a:ext uri="{FF2B5EF4-FFF2-40B4-BE49-F238E27FC236}">
                  <a16:creationId xmlns:a16="http://schemas.microsoft.com/office/drawing/2014/main" id="{B4696103-734A-4DA4-86CA-36E1E1D8AF3D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9">
              <a:extLst>
                <a:ext uri="{FF2B5EF4-FFF2-40B4-BE49-F238E27FC236}">
                  <a16:creationId xmlns:a16="http://schemas.microsoft.com/office/drawing/2014/main" id="{27390A50-772D-40BE-86AF-B355AED617E3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57">
            <a:extLst>
              <a:ext uri="{FF2B5EF4-FFF2-40B4-BE49-F238E27FC236}">
                <a16:creationId xmlns:a16="http://schemas.microsoft.com/office/drawing/2014/main" id="{02165CDF-8D4A-43A6-9CC6-A659AF15ED24}"/>
              </a:ext>
            </a:extLst>
          </p:cNvPr>
          <p:cNvGrpSpPr/>
          <p:nvPr/>
        </p:nvGrpSpPr>
        <p:grpSpPr>
          <a:xfrm>
            <a:off x="1987717" y="1956243"/>
            <a:ext cx="2532259" cy="2465481"/>
            <a:chOff x="4253833" y="1787438"/>
            <a:chExt cx="3578202" cy="3578202"/>
          </a:xfrm>
        </p:grpSpPr>
        <p:sp>
          <p:nvSpPr>
            <p:cNvPr id="145" name="Oval 15">
              <a:extLst>
                <a:ext uri="{FF2B5EF4-FFF2-40B4-BE49-F238E27FC236}">
                  <a16:creationId xmlns:a16="http://schemas.microsoft.com/office/drawing/2014/main" id="{57EB1C04-B49B-4164-ACFD-6DAC5367A6A1}"/>
                </a:ext>
              </a:extLst>
            </p:cNvPr>
            <p:cNvSpPr/>
            <p:nvPr/>
          </p:nvSpPr>
          <p:spPr>
            <a:xfrm>
              <a:off x="4253833" y="1787438"/>
              <a:ext cx="3578202" cy="3578202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" name="Group 28">
              <a:extLst>
                <a:ext uri="{FF2B5EF4-FFF2-40B4-BE49-F238E27FC236}">
                  <a16:creationId xmlns:a16="http://schemas.microsoft.com/office/drawing/2014/main" id="{C27C1920-9576-4490-90D7-C1AD52E629F1}"/>
                </a:ext>
              </a:extLst>
            </p:cNvPr>
            <p:cNvGrpSpPr/>
            <p:nvPr/>
          </p:nvGrpSpPr>
          <p:grpSpPr>
            <a:xfrm>
              <a:off x="4290288" y="2376234"/>
              <a:ext cx="3506027" cy="2333099"/>
              <a:chOff x="4343296" y="2535258"/>
              <a:chExt cx="3506027" cy="2333099"/>
            </a:xfrm>
          </p:grpSpPr>
          <p:sp>
            <p:nvSpPr>
              <p:cNvPr id="147" name="TextBox 24">
                <a:extLst>
                  <a:ext uri="{FF2B5EF4-FFF2-40B4-BE49-F238E27FC236}">
                    <a16:creationId xmlns:a16="http://schemas.microsoft.com/office/drawing/2014/main" id="{CED138DC-D948-4BDE-B04B-05B978656468}"/>
                  </a:ext>
                </a:extLst>
              </p:cNvPr>
              <p:cNvSpPr txBox="1"/>
              <p:nvPr/>
            </p:nvSpPr>
            <p:spPr>
              <a:xfrm>
                <a:off x="4343296" y="2535258"/>
                <a:ext cx="3506027" cy="192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AMD</a:t>
                </a:r>
              </a:p>
            </p:txBody>
          </p:sp>
          <p:sp>
            <p:nvSpPr>
              <p:cNvPr id="148" name="TextBox 25">
                <a:extLst>
                  <a:ext uri="{FF2B5EF4-FFF2-40B4-BE49-F238E27FC236}">
                    <a16:creationId xmlns:a16="http://schemas.microsoft.com/office/drawing/2014/main" id="{95021C25-57A2-47C5-8AD1-5F0AF6FA9BF5}"/>
                  </a:ext>
                </a:extLst>
              </p:cNvPr>
              <p:cNvSpPr txBox="1"/>
              <p:nvPr/>
            </p:nvSpPr>
            <p:spPr>
              <a:xfrm>
                <a:off x="4719387" y="3931807"/>
                <a:ext cx="27564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SARL</a:t>
                </a:r>
              </a:p>
            </p:txBody>
          </p:sp>
          <p:sp>
            <p:nvSpPr>
              <p:cNvPr id="149" name="TextBox 27">
                <a:extLst>
                  <a:ext uri="{FF2B5EF4-FFF2-40B4-BE49-F238E27FC236}">
                    <a16:creationId xmlns:a16="http://schemas.microsoft.com/office/drawing/2014/main" id="{D2D58B28-849F-434A-B544-BFA7A522136D}"/>
                  </a:ext>
                </a:extLst>
              </p:cNvPr>
              <p:cNvSpPr txBox="1"/>
              <p:nvPr/>
            </p:nvSpPr>
            <p:spPr>
              <a:xfrm>
                <a:off x="4819585" y="4499025"/>
                <a:ext cx="2552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50" name="Group 64">
            <a:extLst>
              <a:ext uri="{FF2B5EF4-FFF2-40B4-BE49-F238E27FC236}">
                <a16:creationId xmlns:a16="http://schemas.microsoft.com/office/drawing/2014/main" id="{7B447E6B-D9E9-4105-8456-0DCD6562B3B4}"/>
              </a:ext>
            </a:extLst>
          </p:cNvPr>
          <p:cNvGrpSpPr/>
          <p:nvPr/>
        </p:nvGrpSpPr>
        <p:grpSpPr>
          <a:xfrm>
            <a:off x="5758453" y="1872463"/>
            <a:ext cx="4558106" cy="1200329"/>
            <a:chOff x="9408871" y="2031272"/>
            <a:chExt cx="4204858" cy="1742061"/>
          </a:xfrm>
        </p:grpSpPr>
        <p:sp>
          <p:nvSpPr>
            <p:cNvPr id="151" name="TextBox 41">
              <a:extLst>
                <a:ext uri="{FF2B5EF4-FFF2-40B4-BE49-F238E27FC236}">
                  <a16:creationId xmlns:a16="http://schemas.microsoft.com/office/drawing/2014/main" id="{87804A73-1505-4E92-B2B0-B030931BF010}"/>
                </a:ext>
              </a:extLst>
            </p:cNvPr>
            <p:cNvSpPr txBox="1"/>
            <p:nvPr/>
          </p:nvSpPr>
          <p:spPr>
            <a:xfrm>
              <a:off x="9408871" y="2031272"/>
              <a:ext cx="4204858" cy="1742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COMMENT FIXER LE PRIX D’UN PRODUIT A UNE CERTAINE PERIODE</a:t>
              </a:r>
            </a:p>
          </p:txBody>
        </p:sp>
        <p:sp>
          <p:nvSpPr>
            <p:cNvPr id="152" name="TextBox 42">
              <a:extLst>
                <a:ext uri="{FF2B5EF4-FFF2-40B4-BE49-F238E27FC236}">
                  <a16:creationId xmlns:a16="http://schemas.microsoft.com/office/drawing/2014/main" id="{0C8A6ECF-B732-4205-B907-48FA1845FE5D}"/>
                </a:ext>
              </a:extLst>
            </p:cNvPr>
            <p:cNvSpPr txBox="1"/>
            <p:nvPr/>
          </p:nvSpPr>
          <p:spPr>
            <a:xfrm>
              <a:off x="9408872" y="2396474"/>
              <a:ext cx="234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56" name="Group 66">
            <a:extLst>
              <a:ext uri="{FF2B5EF4-FFF2-40B4-BE49-F238E27FC236}">
                <a16:creationId xmlns:a16="http://schemas.microsoft.com/office/drawing/2014/main" id="{141A4D94-378E-49DF-81A3-A1428E67EABE}"/>
              </a:ext>
            </a:extLst>
          </p:cNvPr>
          <p:cNvGrpSpPr/>
          <p:nvPr/>
        </p:nvGrpSpPr>
        <p:grpSpPr>
          <a:xfrm>
            <a:off x="5771708" y="3270854"/>
            <a:ext cx="4017990" cy="1200329"/>
            <a:chOff x="9413611" y="3595976"/>
            <a:chExt cx="3587142" cy="2551690"/>
          </a:xfrm>
        </p:grpSpPr>
        <p:sp>
          <p:nvSpPr>
            <p:cNvPr id="157" name="TextBox 47">
              <a:extLst>
                <a:ext uri="{FF2B5EF4-FFF2-40B4-BE49-F238E27FC236}">
                  <a16:creationId xmlns:a16="http://schemas.microsoft.com/office/drawing/2014/main" id="{D60EFB87-6B10-47AF-8188-1AE8C0386865}"/>
                </a:ext>
              </a:extLst>
            </p:cNvPr>
            <p:cNvSpPr txBox="1"/>
            <p:nvPr/>
          </p:nvSpPr>
          <p:spPr>
            <a:xfrm>
              <a:off x="9413611" y="3595976"/>
              <a:ext cx="3587142" cy="2551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COMMENT EVITER DE MANQUER UN PRODUIT DANS UNE COMMANDES</a:t>
              </a:r>
            </a:p>
          </p:txBody>
        </p:sp>
        <p:sp>
          <p:nvSpPr>
            <p:cNvPr id="158" name="TextBox 48">
              <a:extLst>
                <a:ext uri="{FF2B5EF4-FFF2-40B4-BE49-F238E27FC236}">
                  <a16:creationId xmlns:a16="http://schemas.microsoft.com/office/drawing/2014/main" id="{489818AF-D1E8-4B34-AB2D-04F2E06CD22B}"/>
                </a:ext>
              </a:extLst>
            </p:cNvPr>
            <p:cNvSpPr txBox="1"/>
            <p:nvPr/>
          </p:nvSpPr>
          <p:spPr>
            <a:xfrm>
              <a:off x="9413615" y="3961185"/>
              <a:ext cx="234955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995794BC-6B43-47CC-9F8B-CECCE7A0CCDE}"/>
              </a:ext>
            </a:extLst>
          </p:cNvPr>
          <p:cNvGrpSpPr/>
          <p:nvPr/>
        </p:nvGrpSpPr>
        <p:grpSpPr>
          <a:xfrm>
            <a:off x="4882431" y="3418251"/>
            <a:ext cx="811163" cy="789772"/>
            <a:chOff x="6711020" y="3986206"/>
            <a:chExt cx="1146212" cy="1146212"/>
          </a:xfrm>
        </p:grpSpPr>
        <p:sp>
          <p:nvSpPr>
            <p:cNvPr id="166" name="Oval 20">
              <a:extLst>
                <a:ext uri="{FF2B5EF4-FFF2-40B4-BE49-F238E27FC236}">
                  <a16:creationId xmlns:a16="http://schemas.microsoft.com/office/drawing/2014/main" id="{4E0A7E50-B7F6-438A-9AD7-D3335F7E5020}"/>
                </a:ext>
              </a:extLst>
            </p:cNvPr>
            <p:cNvSpPr/>
            <p:nvPr/>
          </p:nvSpPr>
          <p:spPr>
            <a:xfrm>
              <a:off x="6711020" y="3986206"/>
              <a:ext cx="1146212" cy="114621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7" name="Picture 33">
              <a:extLst>
                <a:ext uri="{FF2B5EF4-FFF2-40B4-BE49-F238E27FC236}">
                  <a16:creationId xmlns:a16="http://schemas.microsoft.com/office/drawing/2014/main" id="{01B1073B-3E4A-4CF5-808B-292973CC1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2600" y="4166234"/>
              <a:ext cx="786158" cy="786158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B890B4EA-70F0-40C1-A9D4-39BDFB082919}"/>
              </a:ext>
            </a:extLst>
          </p:cNvPr>
          <p:cNvGrpSpPr/>
          <p:nvPr/>
        </p:nvGrpSpPr>
        <p:grpSpPr>
          <a:xfrm>
            <a:off x="4869180" y="2063931"/>
            <a:ext cx="811163" cy="789772"/>
            <a:chOff x="4869180" y="1825391"/>
            <a:chExt cx="811163" cy="789772"/>
          </a:xfrm>
        </p:grpSpPr>
        <p:sp>
          <p:nvSpPr>
            <p:cNvPr id="163" name="Oval 16">
              <a:extLst>
                <a:ext uri="{FF2B5EF4-FFF2-40B4-BE49-F238E27FC236}">
                  <a16:creationId xmlns:a16="http://schemas.microsoft.com/office/drawing/2014/main" id="{46C4C042-3E0D-47BA-9ED9-AD33C677C3B7}"/>
                </a:ext>
              </a:extLst>
            </p:cNvPr>
            <p:cNvSpPr/>
            <p:nvPr/>
          </p:nvSpPr>
          <p:spPr>
            <a:xfrm>
              <a:off x="4869180" y="1825391"/>
              <a:ext cx="811163" cy="7897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9" name="Picture 33">
              <a:extLst>
                <a:ext uri="{FF2B5EF4-FFF2-40B4-BE49-F238E27FC236}">
                  <a16:creationId xmlns:a16="http://schemas.microsoft.com/office/drawing/2014/main" id="{11ECD565-7E3C-4ED0-B613-42B616576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2766" y="1930942"/>
              <a:ext cx="529069" cy="515117"/>
            </a:xfrm>
            <a:prstGeom prst="rect">
              <a:avLst/>
            </a:prstGeom>
          </p:spPr>
        </p:pic>
      </p:grpSp>
      <p:sp>
        <p:nvSpPr>
          <p:cNvPr id="2" name="progressBarBackground">
            <a:extLst>
              <a:ext uri="{FF2B5EF4-FFF2-40B4-BE49-F238E27FC236}">
                <a16:creationId xmlns:a16="http://schemas.microsoft.com/office/drawing/2014/main" id="{853A4FAD-315B-4586-B82A-F62991AF54F5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" name="progressBar">
            <a:extLst>
              <a:ext uri="{FF2B5EF4-FFF2-40B4-BE49-F238E27FC236}">
                <a16:creationId xmlns:a16="http://schemas.microsoft.com/office/drawing/2014/main" id="{89C7B7D2-E640-4E68-9DF9-3A755A10DA31}"/>
              </a:ext>
            </a:extLst>
          </p:cNvPr>
          <p:cNvSpPr/>
          <p:nvPr/>
        </p:nvSpPr>
        <p:spPr>
          <a:xfrm>
            <a:off x="0" y="6813550"/>
            <a:ext cx="195072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" name="pageNumber">
            <a:extLst>
              <a:ext uri="{FF2B5EF4-FFF2-40B4-BE49-F238E27FC236}">
                <a16:creationId xmlns:a16="http://schemas.microsoft.com/office/drawing/2014/main" id="{37767B1B-0E10-4709-BDE1-52B43D0AB1DE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4/ 25</a:t>
            </a: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CF5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37" name="TextBox 3">
            <a:extLst>
              <a:ext uri="{FF2B5EF4-FFF2-40B4-BE49-F238E27FC236}">
                <a16:creationId xmlns:a16="http://schemas.microsoft.com/office/drawing/2014/main" id="{6F85F040-5645-4725-B92F-B2766552AB4B}"/>
              </a:ext>
            </a:extLst>
          </p:cNvPr>
          <p:cNvSpPr txBox="1"/>
          <p:nvPr/>
        </p:nvSpPr>
        <p:spPr>
          <a:xfrm>
            <a:off x="2045725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 E S O I N</a:t>
            </a:r>
          </a:p>
        </p:txBody>
      </p:sp>
      <p:grpSp>
        <p:nvGrpSpPr>
          <p:cNvPr id="138" name="Group 4">
            <a:extLst>
              <a:ext uri="{FF2B5EF4-FFF2-40B4-BE49-F238E27FC236}">
                <a16:creationId xmlns:a16="http://schemas.microsoft.com/office/drawing/2014/main" id="{F53A16EF-A6E4-4E1B-BCA1-AE517272C38A}"/>
              </a:ext>
            </a:extLst>
          </p:cNvPr>
          <p:cNvGrpSpPr/>
          <p:nvPr/>
        </p:nvGrpSpPr>
        <p:grpSpPr>
          <a:xfrm>
            <a:off x="4967938" y="878988"/>
            <a:ext cx="1434489" cy="190500"/>
            <a:chOff x="4679586" y="878988"/>
            <a:chExt cx="1434489" cy="190500"/>
          </a:xfrm>
        </p:grpSpPr>
        <p:sp>
          <p:nvSpPr>
            <p:cNvPr id="139" name="Oval 5">
              <a:extLst>
                <a:ext uri="{FF2B5EF4-FFF2-40B4-BE49-F238E27FC236}">
                  <a16:creationId xmlns:a16="http://schemas.microsoft.com/office/drawing/2014/main" id="{DA5AA55B-6FBF-4145-BCFC-0EF6593574A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6">
              <a:extLst>
                <a:ext uri="{FF2B5EF4-FFF2-40B4-BE49-F238E27FC236}">
                  <a16:creationId xmlns:a16="http://schemas.microsoft.com/office/drawing/2014/main" id="{8DF1C66A-0F7E-49D1-9B4E-3A0DE8D2818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7">
              <a:extLst>
                <a:ext uri="{FF2B5EF4-FFF2-40B4-BE49-F238E27FC236}">
                  <a16:creationId xmlns:a16="http://schemas.microsoft.com/office/drawing/2014/main" id="{1E82CF42-179F-4D74-B2BE-BB59A1D63638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8">
              <a:extLst>
                <a:ext uri="{FF2B5EF4-FFF2-40B4-BE49-F238E27FC236}">
                  <a16:creationId xmlns:a16="http://schemas.microsoft.com/office/drawing/2014/main" id="{B4696103-734A-4DA4-86CA-36E1E1D8AF3D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9">
              <a:extLst>
                <a:ext uri="{FF2B5EF4-FFF2-40B4-BE49-F238E27FC236}">
                  <a16:creationId xmlns:a16="http://schemas.microsoft.com/office/drawing/2014/main" id="{27390A50-772D-40BE-86AF-B355AED617E3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61">
            <a:extLst>
              <a:ext uri="{FF2B5EF4-FFF2-40B4-BE49-F238E27FC236}">
                <a16:creationId xmlns:a16="http://schemas.microsoft.com/office/drawing/2014/main" id="{9E382779-B143-4156-B88F-B1F550C29D60}"/>
              </a:ext>
            </a:extLst>
          </p:cNvPr>
          <p:cNvGrpSpPr/>
          <p:nvPr/>
        </p:nvGrpSpPr>
        <p:grpSpPr>
          <a:xfrm>
            <a:off x="7381640" y="1997155"/>
            <a:ext cx="2313098" cy="1894017"/>
            <a:chOff x="8985148" y="2182683"/>
            <a:chExt cx="1805441" cy="1894017"/>
          </a:xfrm>
        </p:grpSpPr>
        <p:sp>
          <p:nvSpPr>
            <p:cNvPr id="82" name="Rectangle: Top Corners Rounded 22">
              <a:extLst>
                <a:ext uri="{FF2B5EF4-FFF2-40B4-BE49-F238E27FC236}">
                  <a16:creationId xmlns:a16="http://schemas.microsoft.com/office/drawing/2014/main" id="{40397B00-A8DC-4DCB-8431-F04A7B6DADE1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24">
              <a:extLst>
                <a:ext uri="{FF2B5EF4-FFF2-40B4-BE49-F238E27FC236}">
                  <a16:creationId xmlns:a16="http://schemas.microsoft.com/office/drawing/2014/main" id="{E6D25C66-A46D-4EB1-BD9F-B1D96224EF02}"/>
                </a:ext>
              </a:extLst>
            </p:cNvPr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  <p:sp>
          <p:nvSpPr>
            <p:cNvPr id="84" name="TextBox 25">
              <a:extLst>
                <a:ext uri="{FF2B5EF4-FFF2-40B4-BE49-F238E27FC236}">
                  <a16:creationId xmlns:a16="http://schemas.microsoft.com/office/drawing/2014/main" id="{11EAED1D-CD5A-48C7-941A-7C487AD3BBB8}"/>
                </a:ext>
              </a:extLst>
            </p:cNvPr>
            <p:cNvSpPr txBox="1"/>
            <p:nvPr/>
          </p:nvSpPr>
          <p:spPr>
            <a:xfrm>
              <a:off x="898514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ETAPE</a:t>
              </a:r>
            </a:p>
          </p:txBody>
        </p:sp>
      </p:grpSp>
      <p:grpSp>
        <p:nvGrpSpPr>
          <p:cNvPr id="85" name="Group 57">
            <a:extLst>
              <a:ext uri="{FF2B5EF4-FFF2-40B4-BE49-F238E27FC236}">
                <a16:creationId xmlns:a16="http://schemas.microsoft.com/office/drawing/2014/main" id="{AF816B2A-3C2D-4505-BC3C-6BC45FA1F824}"/>
              </a:ext>
            </a:extLst>
          </p:cNvPr>
          <p:cNvGrpSpPr/>
          <p:nvPr/>
        </p:nvGrpSpPr>
        <p:grpSpPr>
          <a:xfrm>
            <a:off x="4777834" y="1997155"/>
            <a:ext cx="2299432" cy="1894017"/>
            <a:chOff x="6381342" y="2182683"/>
            <a:chExt cx="1805441" cy="1894017"/>
          </a:xfrm>
        </p:grpSpPr>
        <p:sp>
          <p:nvSpPr>
            <p:cNvPr id="86" name="Rectangle: Top Corners Rounded 18">
              <a:extLst>
                <a:ext uri="{FF2B5EF4-FFF2-40B4-BE49-F238E27FC236}">
                  <a16:creationId xmlns:a16="http://schemas.microsoft.com/office/drawing/2014/main" id="{2B65D583-E435-4E8D-84F8-C245551D6F21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21">
              <a:extLst>
                <a:ext uri="{FF2B5EF4-FFF2-40B4-BE49-F238E27FC236}">
                  <a16:creationId xmlns:a16="http://schemas.microsoft.com/office/drawing/2014/main" id="{B4C564F5-18BD-4163-A29A-776D5A5F4BF6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ETAPE</a:t>
              </a:r>
            </a:p>
          </p:txBody>
        </p:sp>
        <p:sp>
          <p:nvSpPr>
            <p:cNvPr id="88" name="TextBox 26">
              <a:extLst>
                <a:ext uri="{FF2B5EF4-FFF2-40B4-BE49-F238E27FC236}">
                  <a16:creationId xmlns:a16="http://schemas.microsoft.com/office/drawing/2014/main" id="{B4ED9082-4759-4802-9C27-7A340631092D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89" name="Group 56">
            <a:extLst>
              <a:ext uri="{FF2B5EF4-FFF2-40B4-BE49-F238E27FC236}">
                <a16:creationId xmlns:a16="http://schemas.microsoft.com/office/drawing/2014/main" id="{4BB35432-74A6-4EA4-8CBC-D77AB518766E}"/>
              </a:ext>
            </a:extLst>
          </p:cNvPr>
          <p:cNvGrpSpPr/>
          <p:nvPr/>
        </p:nvGrpSpPr>
        <p:grpSpPr>
          <a:xfrm>
            <a:off x="2280957" y="1997155"/>
            <a:ext cx="2313098" cy="1894017"/>
            <a:chOff x="3884465" y="2182683"/>
            <a:chExt cx="1805441" cy="1894017"/>
          </a:xfrm>
        </p:grpSpPr>
        <p:sp>
          <p:nvSpPr>
            <p:cNvPr id="90" name="Rectangle: Top Corners Rounded 14">
              <a:extLst>
                <a:ext uri="{FF2B5EF4-FFF2-40B4-BE49-F238E27FC236}">
                  <a16:creationId xmlns:a16="http://schemas.microsoft.com/office/drawing/2014/main" id="{FAD51DB8-F437-4D38-8EB1-E4395133E04F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17">
              <a:extLst>
                <a:ext uri="{FF2B5EF4-FFF2-40B4-BE49-F238E27FC236}">
                  <a16:creationId xmlns:a16="http://schemas.microsoft.com/office/drawing/2014/main" id="{6EE5498E-6754-4F34-B023-AF45D020807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ETAPE</a:t>
              </a:r>
            </a:p>
          </p:txBody>
        </p:sp>
        <p:sp>
          <p:nvSpPr>
            <p:cNvPr id="92" name="TextBox 27">
              <a:extLst>
                <a:ext uri="{FF2B5EF4-FFF2-40B4-BE49-F238E27FC236}">
                  <a16:creationId xmlns:a16="http://schemas.microsoft.com/office/drawing/2014/main" id="{6056F39D-A23B-4924-A6EF-204FFEB2909F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98" name="Freeform: Shape 15">
            <a:extLst>
              <a:ext uri="{FF2B5EF4-FFF2-40B4-BE49-F238E27FC236}">
                <a16:creationId xmlns:a16="http://schemas.microsoft.com/office/drawing/2014/main" id="{2DC6414B-DC32-4C3F-AD07-26E1CF4F450B}"/>
              </a:ext>
            </a:extLst>
          </p:cNvPr>
          <p:cNvSpPr/>
          <p:nvPr/>
        </p:nvSpPr>
        <p:spPr>
          <a:xfrm flipV="1">
            <a:off x="2414390" y="2957722"/>
            <a:ext cx="2033887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19">
            <a:extLst>
              <a:ext uri="{FF2B5EF4-FFF2-40B4-BE49-F238E27FC236}">
                <a16:creationId xmlns:a16="http://schemas.microsoft.com/office/drawing/2014/main" id="{6C624D41-11D3-44CD-BED8-0CE6FF4E8FD0}"/>
              </a:ext>
            </a:extLst>
          </p:cNvPr>
          <p:cNvSpPr/>
          <p:nvPr/>
        </p:nvSpPr>
        <p:spPr>
          <a:xfrm flipV="1">
            <a:off x="4911267" y="2957722"/>
            <a:ext cx="2033887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23">
            <a:extLst>
              <a:ext uri="{FF2B5EF4-FFF2-40B4-BE49-F238E27FC236}">
                <a16:creationId xmlns:a16="http://schemas.microsoft.com/office/drawing/2014/main" id="{FA33F5EF-1C5A-4521-AB1B-3547BE75C9B3}"/>
              </a:ext>
            </a:extLst>
          </p:cNvPr>
          <p:cNvSpPr/>
          <p:nvPr/>
        </p:nvSpPr>
        <p:spPr>
          <a:xfrm flipV="1">
            <a:off x="7515073" y="2957722"/>
            <a:ext cx="2033887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55">
            <a:extLst>
              <a:ext uri="{FF2B5EF4-FFF2-40B4-BE49-F238E27FC236}">
                <a16:creationId xmlns:a16="http://schemas.microsoft.com/office/drawing/2014/main" id="{F0C16D35-9C4E-4E8C-A6D6-0AA5B3B405C3}"/>
              </a:ext>
            </a:extLst>
          </p:cNvPr>
          <p:cNvGrpSpPr/>
          <p:nvPr/>
        </p:nvGrpSpPr>
        <p:grpSpPr>
          <a:xfrm>
            <a:off x="2388235" y="3980852"/>
            <a:ext cx="2046321" cy="961790"/>
            <a:chOff x="3977674" y="3837442"/>
            <a:chExt cx="1591582" cy="594979"/>
          </a:xfrm>
        </p:grpSpPr>
        <p:sp>
          <p:nvSpPr>
            <p:cNvPr id="109" name="TextBox 47">
              <a:extLst>
                <a:ext uri="{FF2B5EF4-FFF2-40B4-BE49-F238E27FC236}">
                  <a16:creationId xmlns:a16="http://schemas.microsoft.com/office/drawing/2014/main" id="{32FA0CF5-5481-497C-AB45-5553CD6740C6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51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HISTORISER LES DONNEES</a:t>
              </a:r>
            </a:p>
          </p:txBody>
        </p:sp>
        <p:sp>
          <p:nvSpPr>
            <p:cNvPr id="110" name="TextBox 48">
              <a:extLst>
                <a:ext uri="{FF2B5EF4-FFF2-40B4-BE49-F238E27FC236}">
                  <a16:creationId xmlns:a16="http://schemas.microsoft.com/office/drawing/2014/main" id="{A27B7182-5973-4367-B006-890DDA5B167C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285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1" name="Group 58">
            <a:extLst>
              <a:ext uri="{FF2B5EF4-FFF2-40B4-BE49-F238E27FC236}">
                <a16:creationId xmlns:a16="http://schemas.microsoft.com/office/drawing/2014/main" id="{4D45BA71-137D-4353-973E-05CD19D7BFF5}"/>
              </a:ext>
            </a:extLst>
          </p:cNvPr>
          <p:cNvGrpSpPr/>
          <p:nvPr/>
        </p:nvGrpSpPr>
        <p:grpSpPr>
          <a:xfrm>
            <a:off x="4898833" y="3980852"/>
            <a:ext cx="2046321" cy="961790"/>
            <a:chOff x="6488272" y="3837442"/>
            <a:chExt cx="1591582" cy="594979"/>
          </a:xfrm>
        </p:grpSpPr>
        <p:sp>
          <p:nvSpPr>
            <p:cNvPr id="112" name="TextBox 49">
              <a:extLst>
                <a:ext uri="{FF2B5EF4-FFF2-40B4-BE49-F238E27FC236}">
                  <a16:creationId xmlns:a16="http://schemas.microsoft.com/office/drawing/2014/main" id="{C8AC4207-F188-4B2C-86F3-E4B9D70AF253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51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CONSOLIDER LES DONNEES</a:t>
              </a:r>
            </a:p>
          </p:txBody>
        </p:sp>
        <p:sp>
          <p:nvSpPr>
            <p:cNvPr id="113" name="TextBox 50">
              <a:extLst>
                <a:ext uri="{FF2B5EF4-FFF2-40B4-BE49-F238E27FC236}">
                  <a16:creationId xmlns:a16="http://schemas.microsoft.com/office/drawing/2014/main" id="{A8FAD84F-A64A-4DAE-856C-C3F0884929D7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285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4" name="Group 59">
            <a:extLst>
              <a:ext uri="{FF2B5EF4-FFF2-40B4-BE49-F238E27FC236}">
                <a16:creationId xmlns:a16="http://schemas.microsoft.com/office/drawing/2014/main" id="{046EDC7D-8777-4E37-B122-242F827C8D10}"/>
              </a:ext>
            </a:extLst>
          </p:cNvPr>
          <p:cNvGrpSpPr/>
          <p:nvPr/>
        </p:nvGrpSpPr>
        <p:grpSpPr>
          <a:xfrm>
            <a:off x="7497803" y="3980852"/>
            <a:ext cx="2046321" cy="961790"/>
            <a:chOff x="9087242" y="3837442"/>
            <a:chExt cx="1591582" cy="594979"/>
          </a:xfrm>
        </p:grpSpPr>
        <p:sp>
          <p:nvSpPr>
            <p:cNvPr id="115" name="TextBox 51">
              <a:extLst>
                <a:ext uri="{FF2B5EF4-FFF2-40B4-BE49-F238E27FC236}">
                  <a16:creationId xmlns:a16="http://schemas.microsoft.com/office/drawing/2014/main" id="{656243D1-334A-43ED-9552-7B954822B2F7}"/>
                </a:ext>
              </a:extLst>
            </p:cNvPr>
            <p:cNvSpPr txBox="1"/>
            <p:nvPr/>
          </p:nvSpPr>
          <p:spPr>
            <a:xfrm>
              <a:off x="9087242" y="3837442"/>
              <a:ext cx="1591582" cy="51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1C7CBB"/>
                  </a:solidFill>
                  <a:latin typeface="Tw Cen MT" panose="020B0602020104020603" pitchFamily="34" charset="0"/>
                </a:rPr>
                <a:t>RESTITUER LES DONNEES</a:t>
              </a:r>
            </a:p>
          </p:txBody>
        </p:sp>
        <p:sp>
          <p:nvSpPr>
            <p:cNvPr id="116" name="TextBox 52">
              <a:extLst>
                <a:ext uri="{FF2B5EF4-FFF2-40B4-BE49-F238E27FC236}">
                  <a16:creationId xmlns:a16="http://schemas.microsoft.com/office/drawing/2014/main" id="{938E283E-F22D-4CFF-8EE5-D4B2799B0D36}"/>
                </a:ext>
              </a:extLst>
            </p:cNvPr>
            <p:cNvSpPr txBox="1"/>
            <p:nvPr/>
          </p:nvSpPr>
          <p:spPr>
            <a:xfrm>
              <a:off x="9087242" y="4146827"/>
              <a:ext cx="1591582" cy="285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progressBarBackground">
            <a:extLst>
              <a:ext uri="{FF2B5EF4-FFF2-40B4-BE49-F238E27FC236}">
                <a16:creationId xmlns:a16="http://schemas.microsoft.com/office/drawing/2014/main" id="{256CDC8B-FB30-4515-934A-80AAFA61E975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" name="progressBar">
            <a:extLst>
              <a:ext uri="{FF2B5EF4-FFF2-40B4-BE49-F238E27FC236}">
                <a16:creationId xmlns:a16="http://schemas.microsoft.com/office/drawing/2014/main" id="{4E948BD9-B241-4251-B699-66DE38CDE6ED}"/>
              </a:ext>
            </a:extLst>
          </p:cNvPr>
          <p:cNvSpPr/>
          <p:nvPr/>
        </p:nvSpPr>
        <p:spPr>
          <a:xfrm>
            <a:off x="0" y="6813550"/>
            <a:ext cx="243840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" name="pageNumber">
            <a:extLst>
              <a:ext uri="{FF2B5EF4-FFF2-40B4-BE49-F238E27FC236}">
                <a16:creationId xmlns:a16="http://schemas.microsoft.com/office/drawing/2014/main" id="{685B5858-119E-4F8D-A5DD-8E9C8EB86997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5/ 25</a:t>
            </a:r>
          </a:p>
        </p:txBody>
      </p:sp>
    </p:spTree>
    <p:extLst>
      <p:ext uri="{BB962C8B-B14F-4D97-AF65-F5344CB8AC3E}">
        <p14:creationId xmlns:p14="http://schemas.microsoft.com/office/powerpoint/2010/main" val="990731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CF5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37" name="TextBox 3">
            <a:extLst>
              <a:ext uri="{FF2B5EF4-FFF2-40B4-BE49-F238E27FC236}">
                <a16:creationId xmlns:a16="http://schemas.microsoft.com/office/drawing/2014/main" id="{6F85F040-5645-4725-B92F-B2766552AB4B}"/>
              </a:ext>
            </a:extLst>
          </p:cNvPr>
          <p:cNvSpPr txBox="1"/>
          <p:nvPr/>
        </p:nvSpPr>
        <p:spPr>
          <a:xfrm>
            <a:off x="2045725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C O P E  (C A D R A G E)</a:t>
            </a:r>
          </a:p>
        </p:txBody>
      </p:sp>
      <p:grpSp>
        <p:nvGrpSpPr>
          <p:cNvPr id="138" name="Group 4">
            <a:extLst>
              <a:ext uri="{FF2B5EF4-FFF2-40B4-BE49-F238E27FC236}">
                <a16:creationId xmlns:a16="http://schemas.microsoft.com/office/drawing/2014/main" id="{F53A16EF-A6E4-4E1B-BCA1-AE517272C38A}"/>
              </a:ext>
            </a:extLst>
          </p:cNvPr>
          <p:cNvGrpSpPr/>
          <p:nvPr/>
        </p:nvGrpSpPr>
        <p:grpSpPr>
          <a:xfrm>
            <a:off x="4967938" y="878988"/>
            <a:ext cx="1434489" cy="190500"/>
            <a:chOff x="4679586" y="878988"/>
            <a:chExt cx="1434489" cy="190500"/>
          </a:xfrm>
        </p:grpSpPr>
        <p:sp>
          <p:nvSpPr>
            <p:cNvPr id="139" name="Oval 5">
              <a:extLst>
                <a:ext uri="{FF2B5EF4-FFF2-40B4-BE49-F238E27FC236}">
                  <a16:creationId xmlns:a16="http://schemas.microsoft.com/office/drawing/2014/main" id="{DA5AA55B-6FBF-4145-BCFC-0EF6593574A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6">
              <a:extLst>
                <a:ext uri="{FF2B5EF4-FFF2-40B4-BE49-F238E27FC236}">
                  <a16:creationId xmlns:a16="http://schemas.microsoft.com/office/drawing/2014/main" id="{8DF1C66A-0F7E-49D1-9B4E-3A0DE8D2818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7">
              <a:extLst>
                <a:ext uri="{FF2B5EF4-FFF2-40B4-BE49-F238E27FC236}">
                  <a16:creationId xmlns:a16="http://schemas.microsoft.com/office/drawing/2014/main" id="{1E82CF42-179F-4D74-B2BE-BB59A1D63638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8">
              <a:extLst>
                <a:ext uri="{FF2B5EF4-FFF2-40B4-BE49-F238E27FC236}">
                  <a16:creationId xmlns:a16="http://schemas.microsoft.com/office/drawing/2014/main" id="{B4696103-734A-4DA4-86CA-36E1E1D8AF3D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9">
              <a:extLst>
                <a:ext uri="{FF2B5EF4-FFF2-40B4-BE49-F238E27FC236}">
                  <a16:creationId xmlns:a16="http://schemas.microsoft.com/office/drawing/2014/main" id="{27390A50-772D-40BE-86AF-B355AED617E3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57">
            <a:extLst>
              <a:ext uri="{FF2B5EF4-FFF2-40B4-BE49-F238E27FC236}">
                <a16:creationId xmlns:a16="http://schemas.microsoft.com/office/drawing/2014/main" id="{EA9B8539-DFE7-4627-A3F4-2C6A7F5CD768}"/>
              </a:ext>
            </a:extLst>
          </p:cNvPr>
          <p:cNvGrpSpPr/>
          <p:nvPr/>
        </p:nvGrpSpPr>
        <p:grpSpPr>
          <a:xfrm>
            <a:off x="2014223" y="2037467"/>
            <a:ext cx="3578202" cy="3578202"/>
            <a:chOff x="4253833" y="2037467"/>
            <a:chExt cx="3578202" cy="3578202"/>
          </a:xfrm>
        </p:grpSpPr>
        <p:sp>
          <p:nvSpPr>
            <p:cNvPr id="94" name="Oval 15">
              <a:extLst>
                <a:ext uri="{FF2B5EF4-FFF2-40B4-BE49-F238E27FC236}">
                  <a16:creationId xmlns:a16="http://schemas.microsoft.com/office/drawing/2014/main" id="{C376A561-1CDD-4EDD-A16E-271553F61DB5}"/>
                </a:ext>
              </a:extLst>
            </p:cNvPr>
            <p:cNvSpPr/>
            <p:nvPr/>
          </p:nvSpPr>
          <p:spPr>
            <a:xfrm>
              <a:off x="4253833" y="2037467"/>
              <a:ext cx="3578202" cy="3578202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8">
              <a:extLst>
                <a:ext uri="{FF2B5EF4-FFF2-40B4-BE49-F238E27FC236}">
                  <a16:creationId xmlns:a16="http://schemas.microsoft.com/office/drawing/2014/main" id="{C4B285CA-6AC2-4EF8-8207-28F1951EA7D1}"/>
                </a:ext>
              </a:extLst>
            </p:cNvPr>
            <p:cNvGrpSpPr/>
            <p:nvPr/>
          </p:nvGrpSpPr>
          <p:grpSpPr>
            <a:xfrm>
              <a:off x="4290288" y="2376234"/>
              <a:ext cx="3506027" cy="2333099"/>
              <a:chOff x="4343296" y="2535258"/>
              <a:chExt cx="3506027" cy="2333099"/>
            </a:xfrm>
          </p:grpSpPr>
          <p:sp>
            <p:nvSpPr>
              <p:cNvPr id="96" name="TextBox 24">
                <a:extLst>
                  <a:ext uri="{FF2B5EF4-FFF2-40B4-BE49-F238E27FC236}">
                    <a16:creationId xmlns:a16="http://schemas.microsoft.com/office/drawing/2014/main" id="{CC3F4A9B-C6EE-4B58-A3C5-76494A630242}"/>
                  </a:ext>
                </a:extLst>
              </p:cNvPr>
              <p:cNvSpPr txBox="1"/>
              <p:nvPr/>
            </p:nvSpPr>
            <p:spPr>
              <a:xfrm>
                <a:off x="4343296" y="2535258"/>
                <a:ext cx="3506027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AMD</a:t>
                </a:r>
              </a:p>
            </p:txBody>
          </p:sp>
          <p:sp>
            <p:nvSpPr>
              <p:cNvPr id="97" name="TextBox 25">
                <a:extLst>
                  <a:ext uri="{FF2B5EF4-FFF2-40B4-BE49-F238E27FC236}">
                    <a16:creationId xmlns:a16="http://schemas.microsoft.com/office/drawing/2014/main" id="{CBC427B7-4E81-4F65-A81E-A8AADF911780}"/>
                  </a:ext>
                </a:extLst>
              </p:cNvPr>
              <p:cNvSpPr txBox="1"/>
              <p:nvPr/>
            </p:nvSpPr>
            <p:spPr>
              <a:xfrm>
                <a:off x="4719387" y="3931807"/>
                <a:ext cx="27564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SARL</a:t>
                </a:r>
              </a:p>
            </p:txBody>
          </p:sp>
          <p:sp>
            <p:nvSpPr>
              <p:cNvPr id="101" name="TextBox 27">
                <a:extLst>
                  <a:ext uri="{FF2B5EF4-FFF2-40B4-BE49-F238E27FC236}">
                    <a16:creationId xmlns:a16="http://schemas.microsoft.com/office/drawing/2014/main" id="{38598E81-4A97-4EF7-BE7C-719B0EE1F47A}"/>
                  </a:ext>
                </a:extLst>
              </p:cNvPr>
              <p:cNvSpPr txBox="1"/>
              <p:nvPr/>
            </p:nvSpPr>
            <p:spPr>
              <a:xfrm>
                <a:off x="4819585" y="4499025"/>
                <a:ext cx="2552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02" name="Group 64">
            <a:extLst>
              <a:ext uri="{FF2B5EF4-FFF2-40B4-BE49-F238E27FC236}">
                <a16:creationId xmlns:a16="http://schemas.microsoft.com/office/drawing/2014/main" id="{FB7AA913-E5A3-49AA-B891-FF05EB226442}"/>
              </a:ext>
            </a:extLst>
          </p:cNvPr>
          <p:cNvGrpSpPr/>
          <p:nvPr/>
        </p:nvGrpSpPr>
        <p:grpSpPr>
          <a:xfrm>
            <a:off x="6933675" y="1800663"/>
            <a:ext cx="3614477" cy="522779"/>
            <a:chOff x="9178678" y="1800663"/>
            <a:chExt cx="2359694" cy="522779"/>
          </a:xfrm>
        </p:grpSpPr>
        <p:sp>
          <p:nvSpPr>
            <p:cNvPr id="103" name="TextBox 41">
              <a:extLst>
                <a:ext uri="{FF2B5EF4-FFF2-40B4-BE49-F238E27FC236}">
                  <a16:creationId xmlns:a16="http://schemas.microsoft.com/office/drawing/2014/main" id="{6B136C35-7F48-495B-A5E0-F0AFF6E14943}"/>
                </a:ext>
              </a:extLst>
            </p:cNvPr>
            <p:cNvSpPr txBox="1"/>
            <p:nvPr/>
          </p:nvSpPr>
          <p:spPr>
            <a:xfrm>
              <a:off x="9178678" y="1800663"/>
              <a:ext cx="2297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COMPTABILITE</a:t>
              </a:r>
            </a:p>
          </p:txBody>
        </p:sp>
        <p:sp>
          <p:nvSpPr>
            <p:cNvPr id="104" name="TextBox 42">
              <a:extLst>
                <a:ext uri="{FF2B5EF4-FFF2-40B4-BE49-F238E27FC236}">
                  <a16:creationId xmlns:a16="http://schemas.microsoft.com/office/drawing/2014/main" id="{6E5BAB5C-99C2-4CD8-A53F-E62E4550376E}"/>
                </a:ext>
              </a:extLst>
            </p:cNvPr>
            <p:cNvSpPr txBox="1"/>
            <p:nvPr/>
          </p:nvSpPr>
          <p:spPr>
            <a:xfrm>
              <a:off x="9188820" y="1954110"/>
              <a:ext cx="234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5" name="Group 65">
            <a:extLst>
              <a:ext uri="{FF2B5EF4-FFF2-40B4-BE49-F238E27FC236}">
                <a16:creationId xmlns:a16="http://schemas.microsoft.com/office/drawing/2014/main" id="{CF9D709E-88CF-4B45-BDFC-1559BD121F46}"/>
              </a:ext>
            </a:extLst>
          </p:cNvPr>
          <p:cNvGrpSpPr/>
          <p:nvPr/>
        </p:nvGrpSpPr>
        <p:grpSpPr>
          <a:xfrm>
            <a:off x="7949747" y="3528416"/>
            <a:ext cx="3231933" cy="527306"/>
            <a:chOff x="9781697" y="3328469"/>
            <a:chExt cx="2349552" cy="913527"/>
          </a:xfrm>
        </p:grpSpPr>
        <p:sp>
          <p:nvSpPr>
            <p:cNvPr id="106" name="TextBox 43">
              <a:extLst>
                <a:ext uri="{FF2B5EF4-FFF2-40B4-BE49-F238E27FC236}">
                  <a16:creationId xmlns:a16="http://schemas.microsoft.com/office/drawing/2014/main" id="{8B6BD171-F204-417F-90AA-2E519DD9743B}"/>
                </a:ext>
              </a:extLst>
            </p:cNvPr>
            <p:cNvSpPr txBox="1"/>
            <p:nvPr/>
          </p:nvSpPr>
          <p:spPr>
            <a:xfrm>
              <a:off x="9781697" y="3328469"/>
              <a:ext cx="1767653" cy="799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COMMERCIAL</a:t>
              </a:r>
            </a:p>
          </p:txBody>
        </p:sp>
        <p:sp>
          <p:nvSpPr>
            <p:cNvPr id="107" name="TextBox 44">
              <a:extLst>
                <a:ext uri="{FF2B5EF4-FFF2-40B4-BE49-F238E27FC236}">
                  <a16:creationId xmlns:a16="http://schemas.microsoft.com/office/drawing/2014/main" id="{51FF353C-A55E-40F0-BFAC-0625430E3FAD}"/>
                </a:ext>
              </a:extLst>
            </p:cNvPr>
            <p:cNvSpPr txBox="1"/>
            <p:nvPr/>
          </p:nvSpPr>
          <p:spPr>
            <a:xfrm>
              <a:off x="9781697" y="3693671"/>
              <a:ext cx="2349552" cy="54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7" name="Group 66">
            <a:extLst>
              <a:ext uri="{FF2B5EF4-FFF2-40B4-BE49-F238E27FC236}">
                <a16:creationId xmlns:a16="http://schemas.microsoft.com/office/drawing/2014/main" id="{8A899312-3637-46A4-82CA-EF92E15F84AB}"/>
              </a:ext>
            </a:extLst>
          </p:cNvPr>
          <p:cNvGrpSpPr/>
          <p:nvPr/>
        </p:nvGrpSpPr>
        <p:grpSpPr>
          <a:xfrm>
            <a:off x="6949209" y="5060922"/>
            <a:ext cx="3718793" cy="830997"/>
            <a:chOff x="9188820" y="5060922"/>
            <a:chExt cx="2349552" cy="1217204"/>
          </a:xfrm>
        </p:grpSpPr>
        <p:sp>
          <p:nvSpPr>
            <p:cNvPr id="118" name="TextBox 47">
              <a:extLst>
                <a:ext uri="{FF2B5EF4-FFF2-40B4-BE49-F238E27FC236}">
                  <a16:creationId xmlns:a16="http://schemas.microsoft.com/office/drawing/2014/main" id="{633E81B1-77E1-4668-BCC6-1959E5BF6677}"/>
                </a:ext>
              </a:extLst>
            </p:cNvPr>
            <p:cNvSpPr txBox="1"/>
            <p:nvPr/>
          </p:nvSpPr>
          <p:spPr>
            <a:xfrm>
              <a:off x="9188820" y="5060922"/>
              <a:ext cx="1767653" cy="121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RESSOURCES HUMAINES</a:t>
              </a:r>
            </a:p>
          </p:txBody>
        </p:sp>
        <p:sp>
          <p:nvSpPr>
            <p:cNvPr id="119" name="TextBox 48">
              <a:extLst>
                <a:ext uri="{FF2B5EF4-FFF2-40B4-BE49-F238E27FC236}">
                  <a16:creationId xmlns:a16="http://schemas.microsoft.com/office/drawing/2014/main" id="{326B0865-02E0-453C-A919-DE970C4F2BDF}"/>
                </a:ext>
              </a:extLst>
            </p:cNvPr>
            <p:cNvSpPr txBox="1"/>
            <p:nvPr/>
          </p:nvSpPr>
          <p:spPr>
            <a:xfrm>
              <a:off x="9188820" y="5426123"/>
              <a:ext cx="234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62">
            <a:extLst>
              <a:ext uri="{FF2B5EF4-FFF2-40B4-BE49-F238E27FC236}">
                <a16:creationId xmlns:a16="http://schemas.microsoft.com/office/drawing/2014/main" id="{7C6716EF-DC9B-4F00-8D53-3BFB35B1DA69}"/>
              </a:ext>
            </a:extLst>
          </p:cNvPr>
          <p:cNvGrpSpPr/>
          <p:nvPr/>
        </p:nvGrpSpPr>
        <p:grpSpPr>
          <a:xfrm>
            <a:off x="6280819" y="3253462"/>
            <a:ext cx="1146212" cy="1146212"/>
            <a:chOff x="8520429" y="3253462"/>
            <a:chExt cx="1146212" cy="1146212"/>
          </a:xfrm>
        </p:grpSpPr>
        <p:sp>
          <p:nvSpPr>
            <p:cNvPr id="121" name="Oval 19">
              <a:extLst>
                <a:ext uri="{FF2B5EF4-FFF2-40B4-BE49-F238E27FC236}">
                  <a16:creationId xmlns:a16="http://schemas.microsoft.com/office/drawing/2014/main" id="{1E4CDE25-E635-486E-AF5D-2A68AB6EDFB9}"/>
                </a:ext>
              </a:extLst>
            </p:cNvPr>
            <p:cNvSpPr/>
            <p:nvPr/>
          </p:nvSpPr>
          <p:spPr>
            <a:xfrm>
              <a:off x="8520429" y="3253462"/>
              <a:ext cx="1146212" cy="1146212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50">
              <a:extLst>
                <a:ext uri="{FF2B5EF4-FFF2-40B4-BE49-F238E27FC236}">
                  <a16:creationId xmlns:a16="http://schemas.microsoft.com/office/drawing/2014/main" id="{687DE1A2-3084-4AF7-BD5A-D79B22A6C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3653" y="3476686"/>
              <a:ext cx="699764" cy="699764"/>
            </a:xfrm>
            <a:prstGeom prst="rect">
              <a:avLst/>
            </a:prstGeom>
          </p:spPr>
        </p:pic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3D4AD0A9-AD05-4CAF-9615-1EA6BA1E7893}"/>
              </a:ext>
            </a:extLst>
          </p:cNvPr>
          <p:cNvGrpSpPr/>
          <p:nvPr/>
        </p:nvGrpSpPr>
        <p:grpSpPr>
          <a:xfrm>
            <a:off x="5692623" y="1520592"/>
            <a:ext cx="1146212" cy="1146212"/>
            <a:chOff x="6355229" y="1520592"/>
            <a:chExt cx="1146212" cy="1146212"/>
          </a:xfrm>
        </p:grpSpPr>
        <p:sp>
          <p:nvSpPr>
            <p:cNvPr id="124" name="Oval 16">
              <a:extLst>
                <a:ext uri="{FF2B5EF4-FFF2-40B4-BE49-F238E27FC236}">
                  <a16:creationId xmlns:a16="http://schemas.microsoft.com/office/drawing/2014/main" id="{AC16069F-E1AA-4316-92BB-633D445FD02A}"/>
                </a:ext>
              </a:extLst>
            </p:cNvPr>
            <p:cNvSpPr/>
            <p:nvPr/>
          </p:nvSpPr>
          <p:spPr>
            <a:xfrm>
              <a:off x="6355229" y="1520592"/>
              <a:ext cx="1146212" cy="11462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Picture 56">
              <a:extLst>
                <a:ext uri="{FF2B5EF4-FFF2-40B4-BE49-F238E27FC236}">
                  <a16:creationId xmlns:a16="http://schemas.microsoft.com/office/drawing/2014/main" id="{398DA75F-8352-4C09-ADF7-EBC0AC024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8350" y="1740538"/>
              <a:ext cx="706320" cy="706320"/>
            </a:xfrm>
            <a:prstGeom prst="rect">
              <a:avLst/>
            </a:prstGeom>
          </p:spPr>
        </p:pic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0DB78736-ABCE-416F-882E-82A5704CC5DE}"/>
              </a:ext>
            </a:extLst>
          </p:cNvPr>
          <p:cNvGrpSpPr/>
          <p:nvPr/>
        </p:nvGrpSpPr>
        <p:grpSpPr>
          <a:xfrm>
            <a:off x="5692623" y="4986332"/>
            <a:ext cx="1146212" cy="1146212"/>
            <a:chOff x="6355229" y="4986332"/>
            <a:chExt cx="1146212" cy="1146212"/>
          </a:xfrm>
        </p:grpSpPr>
        <p:sp>
          <p:nvSpPr>
            <p:cNvPr id="127" name="Oval 20">
              <a:extLst>
                <a:ext uri="{FF2B5EF4-FFF2-40B4-BE49-F238E27FC236}">
                  <a16:creationId xmlns:a16="http://schemas.microsoft.com/office/drawing/2014/main" id="{D80550D0-730D-4430-B002-470B3334F1BD}"/>
                </a:ext>
              </a:extLst>
            </p:cNvPr>
            <p:cNvSpPr/>
            <p:nvPr/>
          </p:nvSpPr>
          <p:spPr>
            <a:xfrm>
              <a:off x="6355229" y="4986332"/>
              <a:ext cx="1146212" cy="114621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8" name="Picture 33">
              <a:extLst>
                <a:ext uri="{FF2B5EF4-FFF2-40B4-BE49-F238E27FC236}">
                  <a16:creationId xmlns:a16="http://schemas.microsoft.com/office/drawing/2014/main" id="{83E0FAAF-C1D4-4107-9E66-141225103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803" y="5166359"/>
              <a:ext cx="786158" cy="786158"/>
            </a:xfrm>
            <a:prstGeom prst="rect">
              <a:avLst/>
            </a:prstGeom>
          </p:spPr>
        </p:pic>
      </p:grpSp>
      <p:sp>
        <p:nvSpPr>
          <p:cNvPr id="2" name="progressBarBackground">
            <a:extLst>
              <a:ext uri="{FF2B5EF4-FFF2-40B4-BE49-F238E27FC236}">
                <a16:creationId xmlns:a16="http://schemas.microsoft.com/office/drawing/2014/main" id="{9D6DC5E3-FF97-4008-9731-B45957BEAD66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" name="progressBar">
            <a:extLst>
              <a:ext uri="{FF2B5EF4-FFF2-40B4-BE49-F238E27FC236}">
                <a16:creationId xmlns:a16="http://schemas.microsoft.com/office/drawing/2014/main" id="{3AD5C4FD-D00B-44E3-824D-9E9889BB8A7E}"/>
              </a:ext>
            </a:extLst>
          </p:cNvPr>
          <p:cNvSpPr/>
          <p:nvPr/>
        </p:nvSpPr>
        <p:spPr>
          <a:xfrm>
            <a:off x="0" y="6813550"/>
            <a:ext cx="292608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" name="pageNumber">
            <a:extLst>
              <a:ext uri="{FF2B5EF4-FFF2-40B4-BE49-F238E27FC236}">
                <a16:creationId xmlns:a16="http://schemas.microsoft.com/office/drawing/2014/main" id="{2F84C88F-3BB8-4992-BBA9-3A0E8682AA60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6/ 25</a:t>
            </a:r>
          </a:p>
        </p:txBody>
      </p:sp>
    </p:spTree>
    <p:extLst>
      <p:ext uri="{BB962C8B-B14F-4D97-AF65-F5344CB8AC3E}">
        <p14:creationId xmlns:p14="http://schemas.microsoft.com/office/powerpoint/2010/main" val="3462979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1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CF5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7FB3780-27CF-4709-89EA-233F37BD2899}"/>
              </a:ext>
            </a:extLst>
          </p:cNvPr>
          <p:cNvSpPr/>
          <p:nvPr/>
        </p:nvSpPr>
        <p:spPr>
          <a:xfrm>
            <a:off x="1597717" y="0"/>
            <a:ext cx="9547507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6" name="Freeform: Shape 61">
            <a:extLst>
              <a:ext uri="{FF2B5EF4-FFF2-40B4-BE49-F238E27FC236}">
                <a16:creationId xmlns:a16="http://schemas.microsoft.com/office/drawing/2014/main" id="{A877C8AC-2A16-44AD-BABB-E0458826CA04}"/>
              </a:ext>
            </a:extLst>
          </p:cNvPr>
          <p:cNvSpPr/>
          <p:nvPr/>
        </p:nvSpPr>
        <p:spPr>
          <a:xfrm>
            <a:off x="9976825" y="2337440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62">
            <a:extLst>
              <a:ext uri="{FF2B5EF4-FFF2-40B4-BE49-F238E27FC236}">
                <a16:creationId xmlns:a16="http://schemas.microsoft.com/office/drawing/2014/main" id="{1DA67E76-F8CD-4451-B4F4-3AA3A609C75E}"/>
              </a:ext>
            </a:extLst>
          </p:cNvPr>
          <p:cNvSpPr txBox="1"/>
          <p:nvPr/>
        </p:nvSpPr>
        <p:spPr>
          <a:xfrm rot="16200000">
            <a:off x="9809687" y="3189611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EC630"/>
                </a:solidFill>
                <a:latin typeface="Tw Cen MT" panose="020B0602020104020603" pitchFamily="34" charset="0"/>
              </a:rPr>
              <a:t>timeline</a:t>
            </a:r>
          </a:p>
        </p:txBody>
      </p:sp>
      <p:pic>
        <p:nvPicPr>
          <p:cNvPr id="118" name="Picture 63">
            <a:extLst>
              <a:ext uri="{FF2B5EF4-FFF2-40B4-BE49-F238E27FC236}">
                <a16:creationId xmlns:a16="http://schemas.microsoft.com/office/drawing/2014/main" id="{21536BB8-1CD1-4DF0-8C5E-A9D065731A1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78025" y="3247473"/>
            <a:ext cx="530600" cy="530600"/>
          </a:xfrm>
          <a:prstGeom prst="rect">
            <a:avLst/>
          </a:prstGeom>
        </p:spPr>
      </p:pic>
      <p:sp>
        <p:nvSpPr>
          <p:cNvPr id="137" name="TextBox 3">
            <a:extLst>
              <a:ext uri="{FF2B5EF4-FFF2-40B4-BE49-F238E27FC236}">
                <a16:creationId xmlns:a16="http://schemas.microsoft.com/office/drawing/2014/main" id="{6F85F040-5645-4725-B92F-B2766552AB4B}"/>
              </a:ext>
            </a:extLst>
          </p:cNvPr>
          <p:cNvSpPr txBox="1"/>
          <p:nvPr/>
        </p:nvSpPr>
        <p:spPr>
          <a:xfrm>
            <a:off x="2045725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 L A N I F I C A T I O N</a:t>
            </a:r>
          </a:p>
        </p:txBody>
      </p:sp>
      <p:grpSp>
        <p:nvGrpSpPr>
          <p:cNvPr id="138" name="Group 4">
            <a:extLst>
              <a:ext uri="{FF2B5EF4-FFF2-40B4-BE49-F238E27FC236}">
                <a16:creationId xmlns:a16="http://schemas.microsoft.com/office/drawing/2014/main" id="{F53A16EF-A6E4-4E1B-BCA1-AE517272C38A}"/>
              </a:ext>
            </a:extLst>
          </p:cNvPr>
          <p:cNvGrpSpPr/>
          <p:nvPr/>
        </p:nvGrpSpPr>
        <p:grpSpPr>
          <a:xfrm>
            <a:off x="4967938" y="878988"/>
            <a:ext cx="1434489" cy="190500"/>
            <a:chOff x="4679586" y="878988"/>
            <a:chExt cx="1434489" cy="190500"/>
          </a:xfrm>
        </p:grpSpPr>
        <p:sp>
          <p:nvSpPr>
            <p:cNvPr id="139" name="Oval 5">
              <a:extLst>
                <a:ext uri="{FF2B5EF4-FFF2-40B4-BE49-F238E27FC236}">
                  <a16:creationId xmlns:a16="http://schemas.microsoft.com/office/drawing/2014/main" id="{DA5AA55B-6FBF-4145-BCFC-0EF6593574A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6">
              <a:extLst>
                <a:ext uri="{FF2B5EF4-FFF2-40B4-BE49-F238E27FC236}">
                  <a16:creationId xmlns:a16="http://schemas.microsoft.com/office/drawing/2014/main" id="{8DF1C66A-0F7E-49D1-9B4E-3A0DE8D2818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7">
              <a:extLst>
                <a:ext uri="{FF2B5EF4-FFF2-40B4-BE49-F238E27FC236}">
                  <a16:creationId xmlns:a16="http://schemas.microsoft.com/office/drawing/2014/main" id="{1E82CF42-179F-4D74-B2BE-BB59A1D63638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8">
              <a:extLst>
                <a:ext uri="{FF2B5EF4-FFF2-40B4-BE49-F238E27FC236}">
                  <a16:creationId xmlns:a16="http://schemas.microsoft.com/office/drawing/2014/main" id="{B4696103-734A-4DA4-86CA-36E1E1D8AF3D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9">
              <a:extLst>
                <a:ext uri="{FF2B5EF4-FFF2-40B4-BE49-F238E27FC236}">
                  <a16:creationId xmlns:a16="http://schemas.microsoft.com/office/drawing/2014/main" id="{27390A50-772D-40BE-86AF-B355AED617E3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D352379A-489F-41D5-8BCB-FBBCC1E0EE23}"/>
              </a:ext>
            </a:extLst>
          </p:cNvPr>
          <p:cNvGrpSpPr/>
          <p:nvPr/>
        </p:nvGrpSpPr>
        <p:grpSpPr>
          <a:xfrm>
            <a:off x="1660337" y="1037025"/>
            <a:ext cx="8854013" cy="4960033"/>
            <a:chOff x="1660337" y="1037025"/>
            <a:chExt cx="8854013" cy="4960033"/>
          </a:xfrm>
        </p:grpSpPr>
        <p:cxnSp>
          <p:nvCxnSpPr>
            <p:cNvPr id="36" name="OTLSHAPE_T_948fd1511b624908b46912904d3a38ba_RightVerticalConnector1">
              <a:extLst>
                <a:ext uri="{FF2B5EF4-FFF2-40B4-BE49-F238E27FC236}">
                  <a16:creationId xmlns:a16="http://schemas.microsoft.com/office/drawing/2014/main" id="{0B4E386E-2926-44D2-87D2-543798D4ECE6}"/>
                </a:ext>
              </a:extLst>
            </p:cNvPr>
            <p:cNvCxnSpPr>
              <a:cxnSpLocks/>
              <a:stCxn id="107" idx="0"/>
            </p:cNvCxnSpPr>
            <p:nvPr>
              <p:custDataLst>
                <p:tags r:id="rId1"/>
              </p:custDataLst>
            </p:nvPr>
          </p:nvCxnSpPr>
          <p:spPr>
            <a:xfrm flipV="1">
              <a:off x="10009272" y="2401405"/>
              <a:ext cx="2" cy="3454650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OTLSHAPE_T_ecfef31bfee54b4f971d3d302b2dd149_RightVerticalConnector1">
              <a:extLst>
                <a:ext uri="{FF2B5EF4-FFF2-40B4-BE49-F238E27FC236}">
                  <a16:creationId xmlns:a16="http://schemas.microsoft.com/office/drawing/2014/main" id="{A1B593B9-0199-457A-B90E-79A1CC1FB7D9}"/>
                </a:ext>
              </a:extLst>
            </p:cNvPr>
            <p:cNvCxnSpPr>
              <a:cxnSpLocks/>
              <a:stCxn id="103" idx="2"/>
            </p:cNvCxnSpPr>
            <p:nvPr>
              <p:custDataLst>
                <p:tags r:id="rId2"/>
              </p:custDataLst>
            </p:nvPr>
          </p:nvCxnSpPr>
          <p:spPr>
            <a:xfrm flipV="1">
              <a:off x="6579020" y="2602390"/>
              <a:ext cx="17739" cy="2608594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OTLSHAPE_T_ecfef31bfee54b4f971d3d302b2dd149_LeftVerticalConnector1">
              <a:extLst>
                <a:ext uri="{FF2B5EF4-FFF2-40B4-BE49-F238E27FC236}">
                  <a16:creationId xmlns:a16="http://schemas.microsoft.com/office/drawing/2014/main" id="{65139170-EBA3-4DBC-9402-4D6AF3EFD48E}"/>
                </a:ext>
              </a:extLst>
            </p:cNvPr>
            <p:cNvCxnSpPr>
              <a:cxnSpLocks/>
              <a:endCxn id="103" idx="0"/>
            </p:cNvCxnSpPr>
            <p:nvPr>
              <p:custDataLst>
                <p:tags r:id="rId3"/>
              </p:custDataLst>
            </p:nvPr>
          </p:nvCxnSpPr>
          <p:spPr>
            <a:xfrm>
              <a:off x="9328206" y="2460611"/>
              <a:ext cx="8765" cy="2750373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OTLSHAPE_T_ddc36248860c45f587292ea75ed0d69f_LeftVerticalConnector1">
              <a:extLst>
                <a:ext uri="{FF2B5EF4-FFF2-40B4-BE49-F238E27FC236}">
                  <a16:creationId xmlns:a16="http://schemas.microsoft.com/office/drawing/2014/main" id="{BDED03D8-2A3E-4348-A8CD-94ADAC930F3D}"/>
                </a:ext>
              </a:extLst>
            </p:cNvPr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>
              <a:off x="4611523" y="2460611"/>
              <a:ext cx="0" cy="1987890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OTLSHAPE_T_5d637a4d89a647e7b3d547461c00dc98_LeftVerticalConnector1">
              <a:extLst>
                <a:ext uri="{FF2B5EF4-FFF2-40B4-BE49-F238E27FC236}">
                  <a16:creationId xmlns:a16="http://schemas.microsoft.com/office/drawing/2014/main" id="{52EFC086-767E-4C42-80B0-B7ED636B64D2}"/>
                </a:ext>
              </a:extLst>
            </p:cNvPr>
            <p:cNvCxnSpPr>
              <a:cxnSpLocks/>
              <a:stCxn id="101" idx="0"/>
            </p:cNvCxnSpPr>
            <p:nvPr>
              <p:custDataLst>
                <p:tags r:id="rId5"/>
              </p:custDataLst>
            </p:nvPr>
          </p:nvCxnSpPr>
          <p:spPr>
            <a:xfrm flipH="1" flipV="1">
              <a:off x="6583425" y="2453880"/>
              <a:ext cx="13334" cy="2135634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OTLSHAPE_T_c3d685d5ae854fb185925e527e534f28_RightVerticalConnector1">
              <a:extLst>
                <a:ext uri="{FF2B5EF4-FFF2-40B4-BE49-F238E27FC236}">
                  <a16:creationId xmlns:a16="http://schemas.microsoft.com/office/drawing/2014/main" id="{8DF70C22-645E-4325-9FF2-BB095F12CA42}"/>
                </a:ext>
              </a:extLst>
            </p:cNvPr>
            <p:cNvCxnSpPr>
              <a:cxnSpLocks/>
              <a:stCxn id="105" idx="2"/>
            </p:cNvCxnSpPr>
            <p:nvPr>
              <p:custDataLst>
                <p:tags r:id="rId6"/>
              </p:custDataLst>
            </p:nvPr>
          </p:nvCxnSpPr>
          <p:spPr>
            <a:xfrm flipV="1">
              <a:off x="4009848" y="2401406"/>
              <a:ext cx="21950" cy="1643206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OTLSHAPE_T_f3c770d8a6a24238a57b373ef9984550_RightVerticalConnector2">
              <a:extLst>
                <a:ext uri="{FF2B5EF4-FFF2-40B4-BE49-F238E27FC236}">
                  <a16:creationId xmlns:a16="http://schemas.microsoft.com/office/drawing/2014/main" id="{D9FE080E-F705-45DF-9A1E-D8549B060CC5}"/>
                </a:ext>
              </a:extLst>
            </p:cNvPr>
            <p:cNvCxnSpPr>
              <a:cxnSpLocks/>
            </p:cNvCxnSpPr>
            <p:nvPr>
              <p:custDataLst>
                <p:tags r:id="rId7"/>
              </p:custDataLst>
            </p:nvPr>
          </p:nvCxnSpPr>
          <p:spPr>
            <a:xfrm>
              <a:off x="4553067" y="2434461"/>
              <a:ext cx="4741" cy="978843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OTLSHAPE_T_f3c770d8a6a24238a57b373ef9984550_LeftVerticalConnector1">
              <a:extLst>
                <a:ext uri="{FF2B5EF4-FFF2-40B4-BE49-F238E27FC236}">
                  <a16:creationId xmlns:a16="http://schemas.microsoft.com/office/drawing/2014/main" id="{32C6F12D-ACA9-43C6-A5E4-7F0C69447C5C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 flipV="1">
              <a:off x="2748469" y="2464904"/>
              <a:ext cx="0" cy="1050000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OTLSHAPE_M_6e3d36ba8f5f423faa7a0a57470ce910_Connector1">
              <a:extLst>
                <a:ext uri="{FF2B5EF4-FFF2-40B4-BE49-F238E27FC236}">
                  <a16:creationId xmlns:a16="http://schemas.microsoft.com/office/drawing/2014/main" id="{79060519-597E-404C-9DC3-D16EC3E22A4F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8469613" y="2490304"/>
              <a:ext cx="0" cy="156936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OTLSHAPE_M_0a1ef519557c45f4942d0867047bbb8e_Connector1">
              <a:extLst>
                <a:ext uri="{FF2B5EF4-FFF2-40B4-BE49-F238E27FC236}">
                  <a16:creationId xmlns:a16="http://schemas.microsoft.com/office/drawing/2014/main" id="{06615C05-D41A-4A36-A474-B485233DABAB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10009275" y="1565606"/>
              <a:ext cx="0" cy="518297"/>
            </a:xfrm>
            <a:prstGeom prst="line">
              <a:avLst/>
            </a:prstGeom>
            <a:ln w="9525" cap="flat" cmpd="sng" algn="ctr">
              <a:solidFill>
                <a:srgbClr val="96D64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OTLSHAPE_M_d5a61cb9fb68417288c9ebbc4eaced10_Connector1">
              <a:extLst>
                <a:ext uri="{FF2B5EF4-FFF2-40B4-BE49-F238E27FC236}">
                  <a16:creationId xmlns:a16="http://schemas.microsoft.com/office/drawing/2014/main" id="{2F044681-7D92-40E2-BAAA-72F1F976FB28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8201468" y="1363246"/>
              <a:ext cx="0" cy="695258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TLSHAPE_TB_00000000000000000000000000000000_LeftEndCaps">
              <a:extLst>
                <a:ext uri="{FF2B5EF4-FFF2-40B4-BE49-F238E27FC236}">
                  <a16:creationId xmlns:a16="http://schemas.microsoft.com/office/drawing/2014/main" id="{96BBF2FE-058D-4227-BE86-D3C60240CA0A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792771" y="2135904"/>
              <a:ext cx="448584" cy="276999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b="1" spc="-38" dirty="0">
                  <a:solidFill>
                    <a:srgbClr val="FF4500"/>
                  </a:solidFill>
                  <a:latin typeface="Calibri" panose="020F0502020204030204" pitchFamily="34" charset="0"/>
                </a:rPr>
                <a:t>2020</a:t>
              </a:r>
            </a:p>
          </p:txBody>
        </p:sp>
        <p:sp>
          <p:nvSpPr>
            <p:cNvPr id="48" name="OTLSHAPE_TB_00000000000000000000000000000000_ScaleContainer">
              <a:extLst>
                <a:ext uri="{FF2B5EF4-FFF2-40B4-BE49-F238E27FC236}">
                  <a16:creationId xmlns:a16="http://schemas.microsoft.com/office/drawing/2014/main" id="{8904D279-D2E5-44A0-910D-EF31885CA16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381697" y="2083904"/>
              <a:ext cx="8017531" cy="381000"/>
            </a:xfrm>
            <a:prstGeom prst="round2DiagRect">
              <a:avLst>
                <a:gd name="adj1" fmla="val 100000"/>
                <a:gd name="adj2" fmla="val 0"/>
              </a:avLst>
            </a:prstGeom>
            <a:gradFill flip="none" rotWithShape="1">
              <a:gsLst>
                <a:gs pos="0">
                  <a:srgbClr val="505046"/>
                </a:gs>
                <a:gs pos="100000">
                  <a:srgbClr val="7F7F70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OTLSHAPE_TB_00000000000000000000000000000000_Separator1">
              <a:extLst>
                <a:ext uri="{FF2B5EF4-FFF2-40B4-BE49-F238E27FC236}">
                  <a16:creationId xmlns:a16="http://schemas.microsoft.com/office/drawing/2014/main" id="{A788BE79-F2C3-4AF7-86BF-8A10E9AFB5A1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3674363" y="2147404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TLSHAPE_TB_00000000000000000000000000000000_TimescaleInterval2">
              <a:extLst>
                <a:ext uri="{FF2B5EF4-FFF2-40B4-BE49-F238E27FC236}">
                  <a16:creationId xmlns:a16="http://schemas.microsoft.com/office/drawing/2014/main" id="{B56DC66F-980B-48B8-9E5C-4BDB00A82877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2636618" y="2210904"/>
              <a:ext cx="446696" cy="156929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b="1" spc="-26" dirty="0" err="1">
                  <a:solidFill>
                    <a:schemeClr val="lt1"/>
                  </a:solidFill>
                  <a:latin typeface="Century Gothic" panose="020B0502020202020204" pitchFamily="34" charset="0"/>
                </a:rPr>
                <a:t>Juillet</a:t>
              </a:r>
              <a:endParaRPr lang="en-US" b="1" spc="-26" dirty="0">
                <a:solidFill>
                  <a:schemeClr val="lt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61" name="OTLSHAPE_TB_00000000000000000000000000000000_Separator2">
              <a:extLst>
                <a:ext uri="{FF2B5EF4-FFF2-40B4-BE49-F238E27FC236}">
                  <a16:creationId xmlns:a16="http://schemas.microsoft.com/office/drawing/2014/main" id="{94D6A58A-4F84-4C82-B45B-9FFF59AB1A23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4814319" y="2147404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TLSHAPE_TB_00000000000000000000000000000000_TimescaleInterval3">
              <a:extLst>
                <a:ext uri="{FF2B5EF4-FFF2-40B4-BE49-F238E27FC236}">
                  <a16:creationId xmlns:a16="http://schemas.microsoft.com/office/drawing/2014/main" id="{5F78988B-5361-40F2-A8FD-79C38A04EAB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4877819" y="2180974"/>
              <a:ext cx="267958" cy="186859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b="1" spc="-26" dirty="0" err="1">
                  <a:solidFill>
                    <a:schemeClr val="lt1"/>
                  </a:solidFill>
                  <a:latin typeface="Century Gothic" panose="020B0502020202020204" pitchFamily="34" charset="0"/>
                </a:rPr>
                <a:t>Aout</a:t>
              </a:r>
              <a:endParaRPr lang="en-US" b="1" spc="-26" dirty="0">
                <a:solidFill>
                  <a:schemeClr val="lt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63" name="OTLSHAPE_TB_00000000000000000000000000000000_Separator3">
              <a:extLst>
                <a:ext uri="{FF2B5EF4-FFF2-40B4-BE49-F238E27FC236}">
                  <a16:creationId xmlns:a16="http://schemas.microsoft.com/office/drawing/2014/main" id="{7C87BDF9-CBD3-4642-8782-446375708CF1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5954275" y="2147404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OTLSHAPE_TB_00000000000000000000000000000000_Separator4">
              <a:extLst>
                <a:ext uri="{FF2B5EF4-FFF2-40B4-BE49-F238E27FC236}">
                  <a16:creationId xmlns:a16="http://schemas.microsoft.com/office/drawing/2014/main" id="{2559C9CE-CEFF-4DF9-A93E-07C63E28659C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7069449" y="2147404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TLSHAPE_TB_00000000000000000000000000000000_TimescaleInterval5">
              <a:extLst>
                <a:ext uri="{FF2B5EF4-FFF2-40B4-BE49-F238E27FC236}">
                  <a16:creationId xmlns:a16="http://schemas.microsoft.com/office/drawing/2014/main" id="{94ED7A9D-F4B7-4AAA-B94D-A6118706B865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7132949" y="2180974"/>
              <a:ext cx="256032" cy="186859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b="1" spc="-26" dirty="0" err="1">
                  <a:solidFill>
                    <a:schemeClr val="lt1"/>
                  </a:solidFill>
                  <a:latin typeface="Century Gothic" panose="020B0502020202020204" pitchFamily="34" charset="0"/>
                </a:rPr>
                <a:t>Septembre</a:t>
              </a:r>
              <a:endParaRPr lang="en-US" b="1" spc="-26" dirty="0">
                <a:solidFill>
                  <a:schemeClr val="lt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82" name="OTLSHAPE_TB_00000000000000000000000000000000_Separator5">
              <a:extLst>
                <a:ext uri="{FF2B5EF4-FFF2-40B4-BE49-F238E27FC236}">
                  <a16:creationId xmlns:a16="http://schemas.microsoft.com/office/drawing/2014/main" id="{FDCC37A0-B84F-4024-A4D4-B004B318FA5F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8197015" y="2147404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OTLSHAPE_TB_00000000000000000000000000000000_Separator6">
              <a:extLst>
                <a:ext uri="{FF2B5EF4-FFF2-40B4-BE49-F238E27FC236}">
                  <a16:creationId xmlns:a16="http://schemas.microsoft.com/office/drawing/2014/main" id="{949E9BED-4520-4C5B-8EF2-55DC472BB47C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9336971" y="2147404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TLSHAPE_TB_00000000000000000000000000000000_TimescaleInterval7">
              <a:extLst>
                <a:ext uri="{FF2B5EF4-FFF2-40B4-BE49-F238E27FC236}">
                  <a16:creationId xmlns:a16="http://schemas.microsoft.com/office/drawing/2014/main" id="{E970C6D1-0B52-4E8C-8AC7-C7C87EB31C14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9400471" y="2180974"/>
              <a:ext cx="267958" cy="186859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b="1" spc="-26" dirty="0" err="1">
                  <a:solidFill>
                    <a:schemeClr val="lt1"/>
                  </a:solidFill>
                  <a:latin typeface="Century Gothic" panose="020B0502020202020204" pitchFamily="34" charset="0"/>
                </a:rPr>
                <a:t>Octobre</a:t>
              </a:r>
              <a:endParaRPr lang="en-US" b="1" spc="-26" dirty="0">
                <a:solidFill>
                  <a:schemeClr val="lt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85" name="OTLSHAPE_TB_00000000000000000000000000000000_Separator7">
              <a:extLst>
                <a:ext uri="{FF2B5EF4-FFF2-40B4-BE49-F238E27FC236}">
                  <a16:creationId xmlns:a16="http://schemas.microsoft.com/office/drawing/2014/main" id="{61A35A53-723C-4CFE-BDC2-1727DBCB146D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>
              <a:off x="10476927" y="2147404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TLSHAPE_M_1f203f9e9d6e48e48b859edb0ea422a7_Title">
              <a:extLst>
                <a:ext uri="{FF2B5EF4-FFF2-40B4-BE49-F238E27FC236}">
                  <a16:creationId xmlns:a16="http://schemas.microsoft.com/office/drawing/2014/main" id="{91904302-9AD0-4C65-9049-BF5017B30FF5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2367377" y="1350376"/>
              <a:ext cx="469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b="1" spc="-12" dirty="0">
                  <a:solidFill>
                    <a:schemeClr val="dk1"/>
                  </a:solidFill>
                  <a:latin typeface="Calibri" panose="020F0502020204030204" pitchFamily="34" charset="0"/>
                </a:rPr>
                <a:t>Kick-Off</a:t>
              </a:r>
            </a:p>
          </p:txBody>
        </p:sp>
        <p:sp>
          <p:nvSpPr>
            <p:cNvPr id="87" name="OTLSHAPE_M_1f203f9e9d6e48e48b859edb0ea422a7_Date">
              <a:extLst>
                <a:ext uri="{FF2B5EF4-FFF2-40B4-BE49-F238E27FC236}">
                  <a16:creationId xmlns:a16="http://schemas.microsoft.com/office/drawing/2014/main" id="{DA442EC1-C94C-4B27-A0B6-55C3DAF4EE6D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2399762" y="1521802"/>
              <a:ext cx="393700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spc="-10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6/7/20</a:t>
              </a:r>
            </a:p>
          </p:txBody>
        </p:sp>
        <p:sp>
          <p:nvSpPr>
            <p:cNvPr id="88" name="OTLSHAPE_M_1f203f9e9d6e48e48b859edb0ea422a7_Shape">
              <a:extLst>
                <a:ext uri="{FF2B5EF4-FFF2-40B4-BE49-F238E27FC236}">
                  <a16:creationId xmlns:a16="http://schemas.microsoft.com/office/drawing/2014/main" id="{1C845AF2-2AE5-4B34-B60F-EAC54F6DD562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2567869" y="1753703"/>
              <a:ext cx="304800" cy="33020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TLSHAPE_M_d5a61cb9fb68417288c9ebbc4eaced10_Title">
              <a:extLst>
                <a:ext uri="{FF2B5EF4-FFF2-40B4-BE49-F238E27FC236}">
                  <a16:creationId xmlns:a16="http://schemas.microsoft.com/office/drawing/2014/main" id="{75B700F4-34B3-4064-BC16-04E079C33EDF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7638900" y="1037025"/>
              <a:ext cx="11303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Prototype Minimal </a:t>
              </a:r>
            </a:p>
          </p:txBody>
        </p:sp>
        <p:sp>
          <p:nvSpPr>
            <p:cNvPr id="90" name="OTLSHAPE_M_d5a61cb9fb68417288c9ebbc4eaced10_Date">
              <a:extLst>
                <a:ext uri="{FF2B5EF4-FFF2-40B4-BE49-F238E27FC236}">
                  <a16:creationId xmlns:a16="http://schemas.microsoft.com/office/drawing/2014/main" id="{48AB2A99-685F-4C74-B2AB-7C3CD388E193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7969968" y="1207544"/>
              <a:ext cx="469900" cy="15570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spc="-8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14/9/20</a:t>
              </a:r>
            </a:p>
          </p:txBody>
        </p:sp>
        <p:sp>
          <p:nvSpPr>
            <p:cNvPr id="91" name="OTLSHAPE_M_d5a61cb9fb68417288c9ebbc4eaced10_Shape">
              <a:extLst>
                <a:ext uri="{FF2B5EF4-FFF2-40B4-BE49-F238E27FC236}">
                  <a16:creationId xmlns:a16="http://schemas.microsoft.com/office/drawing/2014/main" id="{438AC3AF-2822-4E4B-B5FC-673C994F1A5C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125268" y="1969604"/>
              <a:ext cx="152400" cy="177800"/>
            </a:xfrm>
            <a:prstGeom prst="plus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TLSHAPE_M_0a1ef519557c45f4942d0867047bbb8e_Title">
              <a:extLst>
                <a:ext uri="{FF2B5EF4-FFF2-40B4-BE49-F238E27FC236}">
                  <a16:creationId xmlns:a16="http://schemas.microsoft.com/office/drawing/2014/main" id="{24DA99D4-7086-48BC-BC91-A4DE628ACE75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9741765" y="1092412"/>
              <a:ext cx="772585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Fin du </a:t>
              </a:r>
              <a:r>
                <a:rPr lang="en-US" sz="1100" b="1" spc="-8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projet</a:t>
              </a:r>
              <a:endPara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" name="OTLSHAPE_M_0a1ef519557c45f4942d0867047bbb8e_Date">
              <a:extLst>
                <a:ext uri="{FF2B5EF4-FFF2-40B4-BE49-F238E27FC236}">
                  <a16:creationId xmlns:a16="http://schemas.microsoft.com/office/drawing/2014/main" id="{AB8159AF-512E-44F3-9EA1-F4CF672BCEB1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9741766" y="1262310"/>
              <a:ext cx="469900" cy="15570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8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2/10/20</a:t>
              </a:r>
            </a:p>
          </p:txBody>
        </p:sp>
        <p:sp>
          <p:nvSpPr>
            <p:cNvPr id="94" name="OTLSHAPE_M_0a1ef519557c45f4942d0867047bbb8e_Shape">
              <a:extLst>
                <a:ext uri="{FF2B5EF4-FFF2-40B4-BE49-F238E27FC236}">
                  <a16:creationId xmlns:a16="http://schemas.microsoft.com/office/drawing/2014/main" id="{AD4758F3-A456-46C8-9620-839966C17803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16200000">
              <a:off x="10009274" y="1492128"/>
              <a:ext cx="228600" cy="228600"/>
            </a:xfrm>
            <a:prstGeom prst="flowChartMerge">
              <a:avLst/>
            </a:prstGeom>
            <a:solidFill>
              <a:srgbClr val="96D64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TLSHAPE_M_6e3d36ba8f5f423faa7a0a57470ce910_Title">
              <a:extLst>
                <a:ext uri="{FF2B5EF4-FFF2-40B4-BE49-F238E27FC236}">
                  <a16:creationId xmlns:a16="http://schemas.microsoft.com/office/drawing/2014/main" id="{EEF7E0D5-35E6-43D9-8EF6-2280F6067F62}"/>
                </a:ext>
              </a:extLst>
            </p:cNvPr>
            <p:cNvSpPr txBox="1"/>
            <p:nvPr>
              <p:custDataLst>
                <p:tags r:id="rId34"/>
              </p:custDataLst>
            </p:nvPr>
          </p:nvSpPr>
          <p:spPr>
            <a:xfrm>
              <a:off x="8176159" y="2802942"/>
              <a:ext cx="596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b="1" spc="-12" dirty="0">
                  <a:solidFill>
                    <a:schemeClr val="dk1"/>
                  </a:solidFill>
                  <a:latin typeface="Calibri" panose="020F0502020204030204" pitchFamily="34" charset="0"/>
                </a:rPr>
                <a:t>Validation</a:t>
              </a:r>
            </a:p>
          </p:txBody>
        </p:sp>
        <p:sp>
          <p:nvSpPr>
            <p:cNvPr id="96" name="OTLSHAPE_M_6e3d36ba8f5f423faa7a0a57470ce910_Date">
              <a:extLst>
                <a:ext uri="{FF2B5EF4-FFF2-40B4-BE49-F238E27FC236}">
                  <a16:creationId xmlns:a16="http://schemas.microsoft.com/office/drawing/2014/main" id="{4AC4D7FA-DCDE-450D-83BE-07236EA32576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8238113" y="2648147"/>
              <a:ext cx="469900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spc="-8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20/9/20</a:t>
              </a:r>
            </a:p>
          </p:txBody>
        </p:sp>
        <p:sp>
          <p:nvSpPr>
            <p:cNvPr id="97" name="OTLSHAPE_M_6e3d36ba8f5f423faa7a0a57470ce910_Shape">
              <a:extLst>
                <a:ext uri="{FF2B5EF4-FFF2-40B4-BE49-F238E27FC236}">
                  <a16:creationId xmlns:a16="http://schemas.microsoft.com/office/drawing/2014/main" id="{8640A840-CA79-4FB8-A019-B023CA11B889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8393413" y="2401404"/>
              <a:ext cx="152400" cy="177800"/>
            </a:xfrm>
            <a:prstGeom prst="plus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TLSHAPE_T_f3c770d8a6a24238a57b373ef9984550_Shape">
              <a:extLst>
                <a:ext uri="{FF2B5EF4-FFF2-40B4-BE49-F238E27FC236}">
                  <a16:creationId xmlns:a16="http://schemas.microsoft.com/office/drawing/2014/main" id="{9A8BC556-214E-42F1-950F-F895656335AB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2738338" y="3322647"/>
              <a:ext cx="1844482" cy="289327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dk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TLSHAPE_T_f3c770d8a6a24238a57b373ef9984550_Title">
              <a:extLst>
                <a:ext uri="{FF2B5EF4-FFF2-40B4-BE49-F238E27FC236}">
                  <a16:creationId xmlns:a16="http://schemas.microsoft.com/office/drawing/2014/main" id="{11F5F1E5-CD84-476A-82FE-AE502F9ABA4D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1660337" y="3230314"/>
              <a:ext cx="918079" cy="5539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pc="-6" dirty="0" err="1">
                  <a:solidFill>
                    <a:srgbClr val="282823"/>
                  </a:solidFill>
                  <a:latin typeface="Calibri" panose="020F0502020204030204" pitchFamily="34" charset="0"/>
                </a:rPr>
                <a:t>Analyse</a:t>
              </a:r>
              <a:r>
                <a:rPr lang="en-US" spc="-6" dirty="0">
                  <a:solidFill>
                    <a:srgbClr val="282823"/>
                  </a:solidFill>
                  <a:latin typeface="Calibri" panose="020F0502020204030204" pitchFamily="34" charset="0"/>
                </a:rPr>
                <a:t> du </a:t>
              </a:r>
              <a:r>
                <a:rPr lang="en-US" spc="-6" dirty="0" err="1">
                  <a:solidFill>
                    <a:srgbClr val="282823"/>
                  </a:solidFill>
                  <a:latin typeface="Calibri" panose="020F0502020204030204" pitchFamily="34" charset="0"/>
                </a:rPr>
                <a:t>projet</a:t>
              </a:r>
              <a:endParaRPr lang="en-US" spc="-6" dirty="0">
                <a:solidFill>
                  <a:srgbClr val="282823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0" name="OTLSHAPE_T_c3d685d5ae854fb185925e527e534f28_TextPercentage">
              <a:extLst>
                <a:ext uri="{FF2B5EF4-FFF2-40B4-BE49-F238E27FC236}">
                  <a16:creationId xmlns:a16="http://schemas.microsoft.com/office/drawing/2014/main" id="{7BC939BB-F37C-4483-9820-AA3AA3A206A0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108153" y="3821017"/>
              <a:ext cx="2286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spc="-10" dirty="0">
                  <a:solidFill>
                    <a:schemeClr val="lt1"/>
                  </a:solidFill>
                  <a:latin typeface="Calibri" panose="020F0502020204030204" pitchFamily="34" charset="0"/>
                </a:rPr>
                <a:t>73%</a:t>
              </a:r>
            </a:p>
          </p:txBody>
        </p:sp>
        <p:sp>
          <p:nvSpPr>
            <p:cNvPr id="101" name="OTLSHAPE_T_5d637a4d89a647e7b3d547461c00dc98_Shape">
              <a:extLst>
                <a:ext uri="{FF2B5EF4-FFF2-40B4-BE49-F238E27FC236}">
                  <a16:creationId xmlns:a16="http://schemas.microsoft.com/office/drawing/2014/main" id="{6A56FB02-5C54-4B40-85CC-AC856679936B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4624861" y="4448501"/>
              <a:ext cx="1971898" cy="282025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dk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TLSHAPE_T_5d637a4d89a647e7b3d547461c00dc98_Title">
              <a:extLst>
                <a:ext uri="{FF2B5EF4-FFF2-40B4-BE49-F238E27FC236}">
                  <a16:creationId xmlns:a16="http://schemas.microsoft.com/office/drawing/2014/main" id="{74084A19-BE93-49B0-AECF-0994F4A55465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3156585" y="4451013"/>
              <a:ext cx="1257300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pc="-6" dirty="0">
                  <a:solidFill>
                    <a:srgbClr val="282823"/>
                  </a:solidFill>
                  <a:latin typeface="Calibri" panose="020F0502020204030204" pitchFamily="34" charset="0"/>
                </a:rPr>
                <a:t>Conception</a:t>
              </a:r>
            </a:p>
          </p:txBody>
        </p:sp>
        <p:sp>
          <p:nvSpPr>
            <p:cNvPr id="103" name="OTLSHAPE_T_eba8ee2a1844408c91d25cc40be5eeb2_Shape">
              <a:extLst>
                <a:ext uri="{FF2B5EF4-FFF2-40B4-BE49-F238E27FC236}">
                  <a16:creationId xmlns:a16="http://schemas.microsoft.com/office/drawing/2014/main" id="{C4F123C7-9033-4009-8E10-B037F77142E2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6579020" y="5069981"/>
              <a:ext cx="2757951" cy="282006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dk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TLSHAPE_T_eba8ee2a1844408c91d25cc40be5eeb2_Title">
              <a:extLst>
                <a:ext uri="{FF2B5EF4-FFF2-40B4-BE49-F238E27FC236}">
                  <a16:creationId xmlns:a16="http://schemas.microsoft.com/office/drawing/2014/main" id="{B72395BA-692E-4F9C-8114-62BE66DD1414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4858702" y="5074315"/>
              <a:ext cx="1536700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pc="-4" dirty="0">
                  <a:solidFill>
                    <a:srgbClr val="282823"/>
                  </a:solidFill>
                  <a:latin typeface="Calibri" panose="020F0502020204030204" pitchFamily="34" charset="0"/>
                </a:rPr>
                <a:t>Implementation</a:t>
              </a:r>
            </a:p>
          </p:txBody>
        </p:sp>
        <p:sp>
          <p:nvSpPr>
            <p:cNvPr id="105" name="OTLSHAPE_T_ecfef31bfee54b4f971d3d302b2dd149_Shape">
              <a:extLst>
                <a:ext uri="{FF2B5EF4-FFF2-40B4-BE49-F238E27FC236}">
                  <a16:creationId xmlns:a16="http://schemas.microsoft.com/office/drawing/2014/main" id="{07D65502-42F8-4EA1-A45C-B27A5D89883A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4009848" y="3900905"/>
              <a:ext cx="5999422" cy="287414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TLSHAPE_T_ecfef31bfee54b4f971d3d302b2dd149_Title">
              <a:extLst>
                <a:ext uri="{FF2B5EF4-FFF2-40B4-BE49-F238E27FC236}">
                  <a16:creationId xmlns:a16="http://schemas.microsoft.com/office/drawing/2014/main" id="{CC2F6DA6-0F55-4E5A-85E5-640F757A964C}"/>
                </a:ext>
              </a:extLst>
            </p:cNvPr>
            <p:cNvSpPr txBox="1"/>
            <p:nvPr>
              <p:custDataLst>
                <p:tags r:id="rId45"/>
              </p:custDataLst>
            </p:nvPr>
          </p:nvSpPr>
          <p:spPr>
            <a:xfrm>
              <a:off x="2261188" y="3906112"/>
              <a:ext cx="1552062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pc="-8" dirty="0">
                  <a:solidFill>
                    <a:srgbClr val="282823"/>
                  </a:solidFill>
                  <a:latin typeface="Calibri" panose="020F0502020204030204" pitchFamily="34" charset="0"/>
                </a:rPr>
                <a:t>Documentation</a:t>
              </a:r>
            </a:p>
          </p:txBody>
        </p:sp>
        <p:sp>
          <p:nvSpPr>
            <p:cNvPr id="107" name="OTLSHAPE_T_948fd1511b624908b46912904d3a38ba_Shape">
              <a:extLst>
                <a:ext uri="{FF2B5EF4-FFF2-40B4-BE49-F238E27FC236}">
                  <a16:creationId xmlns:a16="http://schemas.microsoft.com/office/drawing/2014/main" id="{DA45A063-9D3A-4FB5-9275-31834FFD2877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8238113" y="5715052"/>
              <a:ext cx="1771159" cy="282006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dk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TLSHAPE_T_948fd1511b624908b46912904d3a38ba_Title">
              <a:extLst>
                <a:ext uri="{FF2B5EF4-FFF2-40B4-BE49-F238E27FC236}">
                  <a16:creationId xmlns:a16="http://schemas.microsoft.com/office/drawing/2014/main" id="{CF0CB79E-EA9D-443B-817F-4666A878AB5B}"/>
                </a:ext>
              </a:extLst>
            </p:cNvPr>
            <p:cNvSpPr txBox="1"/>
            <p:nvPr>
              <p:custDataLst>
                <p:tags r:id="rId47"/>
              </p:custDataLst>
            </p:nvPr>
          </p:nvSpPr>
          <p:spPr>
            <a:xfrm>
              <a:off x="6734492" y="5717556"/>
              <a:ext cx="1308977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pc="-6" dirty="0" err="1">
                  <a:solidFill>
                    <a:srgbClr val="282823"/>
                  </a:solidFill>
                  <a:latin typeface="Calibri" panose="020F0502020204030204" pitchFamily="34" charset="0"/>
                </a:rPr>
                <a:t>Deploiement</a:t>
              </a:r>
              <a:endParaRPr lang="en-US" spc="-6" dirty="0">
                <a:solidFill>
                  <a:srgbClr val="282823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progressBarBackground">
            <a:extLst>
              <a:ext uri="{FF2B5EF4-FFF2-40B4-BE49-F238E27FC236}">
                <a16:creationId xmlns:a16="http://schemas.microsoft.com/office/drawing/2014/main" id="{9E6D9BD6-E0B2-4CC9-BCE6-98D6C9EDC288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" name="progressBar">
            <a:extLst>
              <a:ext uri="{FF2B5EF4-FFF2-40B4-BE49-F238E27FC236}">
                <a16:creationId xmlns:a16="http://schemas.microsoft.com/office/drawing/2014/main" id="{C45A07E1-2878-4A9C-8310-407AA5C142AE}"/>
              </a:ext>
            </a:extLst>
          </p:cNvPr>
          <p:cNvSpPr/>
          <p:nvPr/>
        </p:nvSpPr>
        <p:spPr>
          <a:xfrm>
            <a:off x="0" y="6813550"/>
            <a:ext cx="341376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" name="pageNumber">
            <a:extLst>
              <a:ext uri="{FF2B5EF4-FFF2-40B4-BE49-F238E27FC236}">
                <a16:creationId xmlns:a16="http://schemas.microsoft.com/office/drawing/2014/main" id="{86B467ED-2CA5-4171-8BAB-CCBB3980A361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7/ 25</a:t>
            </a:r>
          </a:p>
        </p:txBody>
      </p:sp>
    </p:spTree>
    <p:extLst>
      <p:ext uri="{BB962C8B-B14F-4D97-AF65-F5344CB8AC3E}">
        <p14:creationId xmlns:p14="http://schemas.microsoft.com/office/powerpoint/2010/main" val="3839780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787D3AA-8368-4827-8CD7-05A2E6C1EC12}"/>
              </a:ext>
            </a:extLst>
          </p:cNvPr>
          <p:cNvSpPr/>
          <p:nvPr/>
        </p:nvSpPr>
        <p:spPr>
          <a:xfrm>
            <a:off x="1597717" y="0"/>
            <a:ext cx="9547507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: Shape 61">
            <a:extLst>
              <a:ext uri="{FF2B5EF4-FFF2-40B4-BE49-F238E27FC236}">
                <a16:creationId xmlns:a16="http://schemas.microsoft.com/office/drawing/2014/main" id="{4541144B-0934-44D7-9CB8-36031C125170}"/>
              </a:ext>
            </a:extLst>
          </p:cNvPr>
          <p:cNvSpPr/>
          <p:nvPr/>
        </p:nvSpPr>
        <p:spPr>
          <a:xfrm>
            <a:off x="9976825" y="2337440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TextBox 62">
            <a:extLst>
              <a:ext uri="{FF2B5EF4-FFF2-40B4-BE49-F238E27FC236}">
                <a16:creationId xmlns:a16="http://schemas.microsoft.com/office/drawing/2014/main" id="{1ED8DF8F-D299-47B6-A50D-B3A35959E0E4}"/>
              </a:ext>
            </a:extLst>
          </p:cNvPr>
          <p:cNvSpPr txBox="1"/>
          <p:nvPr/>
        </p:nvSpPr>
        <p:spPr>
          <a:xfrm rot="16200000">
            <a:off x="9809687" y="3189611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EC630"/>
                </a:solidFill>
                <a:latin typeface="Tw Cen MT" panose="020B0602020104020603" pitchFamily="34" charset="0"/>
              </a:rPr>
              <a:t>timeline</a:t>
            </a:r>
          </a:p>
        </p:txBody>
      </p:sp>
      <p:pic>
        <p:nvPicPr>
          <p:cNvPr id="191" name="Picture 63">
            <a:extLst>
              <a:ext uri="{FF2B5EF4-FFF2-40B4-BE49-F238E27FC236}">
                <a16:creationId xmlns:a16="http://schemas.microsoft.com/office/drawing/2014/main" id="{22DB4E93-C4F4-4B0E-A8BE-A7511089A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78025" y="3247473"/>
            <a:ext cx="530600" cy="53060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CF5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37" name="TextBox 3">
            <a:extLst>
              <a:ext uri="{FF2B5EF4-FFF2-40B4-BE49-F238E27FC236}">
                <a16:creationId xmlns:a16="http://schemas.microsoft.com/office/drawing/2014/main" id="{6F85F040-5645-4725-B92F-B2766552AB4B}"/>
              </a:ext>
            </a:extLst>
          </p:cNvPr>
          <p:cNvSpPr txBox="1"/>
          <p:nvPr/>
        </p:nvSpPr>
        <p:spPr>
          <a:xfrm>
            <a:off x="2045725" y="131812"/>
            <a:ext cx="8460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 S T I M A T I O N    D E S   C O U T S</a:t>
            </a:r>
          </a:p>
        </p:txBody>
      </p:sp>
      <p:grpSp>
        <p:nvGrpSpPr>
          <p:cNvPr id="138" name="Group 4">
            <a:extLst>
              <a:ext uri="{FF2B5EF4-FFF2-40B4-BE49-F238E27FC236}">
                <a16:creationId xmlns:a16="http://schemas.microsoft.com/office/drawing/2014/main" id="{F53A16EF-A6E4-4E1B-BCA1-AE517272C38A}"/>
              </a:ext>
            </a:extLst>
          </p:cNvPr>
          <p:cNvGrpSpPr/>
          <p:nvPr/>
        </p:nvGrpSpPr>
        <p:grpSpPr>
          <a:xfrm>
            <a:off x="5914348" y="876260"/>
            <a:ext cx="1434489" cy="190500"/>
            <a:chOff x="4679586" y="878988"/>
            <a:chExt cx="1434489" cy="190500"/>
          </a:xfrm>
        </p:grpSpPr>
        <p:sp>
          <p:nvSpPr>
            <p:cNvPr id="139" name="Oval 5">
              <a:extLst>
                <a:ext uri="{FF2B5EF4-FFF2-40B4-BE49-F238E27FC236}">
                  <a16:creationId xmlns:a16="http://schemas.microsoft.com/office/drawing/2014/main" id="{DA5AA55B-6FBF-4145-BCFC-0EF6593574A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6">
              <a:extLst>
                <a:ext uri="{FF2B5EF4-FFF2-40B4-BE49-F238E27FC236}">
                  <a16:creationId xmlns:a16="http://schemas.microsoft.com/office/drawing/2014/main" id="{8DF1C66A-0F7E-49D1-9B4E-3A0DE8D2818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7">
              <a:extLst>
                <a:ext uri="{FF2B5EF4-FFF2-40B4-BE49-F238E27FC236}">
                  <a16:creationId xmlns:a16="http://schemas.microsoft.com/office/drawing/2014/main" id="{1E82CF42-179F-4D74-B2BE-BB59A1D63638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8">
              <a:extLst>
                <a:ext uri="{FF2B5EF4-FFF2-40B4-BE49-F238E27FC236}">
                  <a16:creationId xmlns:a16="http://schemas.microsoft.com/office/drawing/2014/main" id="{B4696103-734A-4DA4-86CA-36E1E1D8AF3D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9">
              <a:extLst>
                <a:ext uri="{FF2B5EF4-FFF2-40B4-BE49-F238E27FC236}">
                  <a16:creationId xmlns:a16="http://schemas.microsoft.com/office/drawing/2014/main" id="{27390A50-772D-40BE-86AF-B355AED617E3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9DDE460F-F6A1-4531-9AAF-ACE16D12A071}"/>
              </a:ext>
            </a:extLst>
          </p:cNvPr>
          <p:cNvGrpSpPr/>
          <p:nvPr/>
        </p:nvGrpSpPr>
        <p:grpSpPr>
          <a:xfrm>
            <a:off x="2153713" y="2313328"/>
            <a:ext cx="2104083" cy="2968626"/>
            <a:chOff x="2153713" y="2313328"/>
            <a:chExt cx="2104083" cy="2968626"/>
          </a:xfrm>
        </p:grpSpPr>
        <p:sp>
          <p:nvSpPr>
            <p:cNvPr id="60" name="Rectangle: Rounded Corners 41">
              <a:extLst>
                <a:ext uri="{FF2B5EF4-FFF2-40B4-BE49-F238E27FC236}">
                  <a16:creationId xmlns:a16="http://schemas.microsoft.com/office/drawing/2014/main" id="{7540C300-6B0D-444D-A54A-2B31C1D07C9B}"/>
                </a:ext>
              </a:extLst>
            </p:cNvPr>
            <p:cNvSpPr/>
            <p:nvPr/>
          </p:nvSpPr>
          <p:spPr>
            <a:xfrm>
              <a:off x="2153725" y="5125586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42">
              <a:extLst>
                <a:ext uri="{FF2B5EF4-FFF2-40B4-BE49-F238E27FC236}">
                  <a16:creationId xmlns:a16="http://schemas.microsoft.com/office/drawing/2014/main" id="{5ED7694B-0E4D-47D9-A28F-2CC3A30BE637}"/>
                </a:ext>
              </a:extLst>
            </p:cNvPr>
            <p:cNvSpPr/>
            <p:nvPr/>
          </p:nvSpPr>
          <p:spPr>
            <a:xfrm>
              <a:off x="2153724" y="4925561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43">
              <a:extLst>
                <a:ext uri="{FF2B5EF4-FFF2-40B4-BE49-F238E27FC236}">
                  <a16:creationId xmlns:a16="http://schemas.microsoft.com/office/drawing/2014/main" id="{F79C7780-490A-451D-903F-26628DE29A23}"/>
                </a:ext>
              </a:extLst>
            </p:cNvPr>
            <p:cNvSpPr/>
            <p:nvPr/>
          </p:nvSpPr>
          <p:spPr>
            <a:xfrm>
              <a:off x="2153723" y="4725536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44">
              <a:extLst>
                <a:ext uri="{FF2B5EF4-FFF2-40B4-BE49-F238E27FC236}">
                  <a16:creationId xmlns:a16="http://schemas.microsoft.com/office/drawing/2014/main" id="{21F4E288-5DAA-4750-8EEF-D398CA98712B}"/>
                </a:ext>
              </a:extLst>
            </p:cNvPr>
            <p:cNvSpPr/>
            <p:nvPr/>
          </p:nvSpPr>
          <p:spPr>
            <a:xfrm>
              <a:off x="2153722" y="4525511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45">
              <a:extLst>
                <a:ext uri="{FF2B5EF4-FFF2-40B4-BE49-F238E27FC236}">
                  <a16:creationId xmlns:a16="http://schemas.microsoft.com/office/drawing/2014/main" id="{9ED15201-0002-42BB-9276-EA8039E0D47F}"/>
                </a:ext>
              </a:extLst>
            </p:cNvPr>
            <p:cNvSpPr/>
            <p:nvPr/>
          </p:nvSpPr>
          <p:spPr>
            <a:xfrm>
              <a:off x="2153721" y="4325486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46">
              <a:extLst>
                <a:ext uri="{FF2B5EF4-FFF2-40B4-BE49-F238E27FC236}">
                  <a16:creationId xmlns:a16="http://schemas.microsoft.com/office/drawing/2014/main" id="{105BDDDE-FBDF-4D77-BBBD-74D0448A7AAC}"/>
                </a:ext>
              </a:extLst>
            </p:cNvPr>
            <p:cNvSpPr/>
            <p:nvPr/>
          </p:nvSpPr>
          <p:spPr>
            <a:xfrm>
              <a:off x="2153720" y="4125461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47">
              <a:extLst>
                <a:ext uri="{FF2B5EF4-FFF2-40B4-BE49-F238E27FC236}">
                  <a16:creationId xmlns:a16="http://schemas.microsoft.com/office/drawing/2014/main" id="{2407639D-3C24-469F-A25A-D3D23FA301D4}"/>
                </a:ext>
              </a:extLst>
            </p:cNvPr>
            <p:cNvSpPr/>
            <p:nvPr/>
          </p:nvSpPr>
          <p:spPr>
            <a:xfrm>
              <a:off x="2153719" y="3925436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48">
              <a:extLst>
                <a:ext uri="{FF2B5EF4-FFF2-40B4-BE49-F238E27FC236}">
                  <a16:creationId xmlns:a16="http://schemas.microsoft.com/office/drawing/2014/main" id="{EFA7AEEE-E318-44E7-8372-B7C3B57B2A50}"/>
                </a:ext>
              </a:extLst>
            </p:cNvPr>
            <p:cNvSpPr/>
            <p:nvPr/>
          </p:nvSpPr>
          <p:spPr>
            <a:xfrm>
              <a:off x="2153718" y="3725411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49">
              <a:extLst>
                <a:ext uri="{FF2B5EF4-FFF2-40B4-BE49-F238E27FC236}">
                  <a16:creationId xmlns:a16="http://schemas.microsoft.com/office/drawing/2014/main" id="{F5E79396-E9A0-48D7-838E-423ECA17EF08}"/>
                </a:ext>
              </a:extLst>
            </p:cNvPr>
            <p:cNvSpPr/>
            <p:nvPr/>
          </p:nvSpPr>
          <p:spPr>
            <a:xfrm>
              <a:off x="2153717" y="3525386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50">
              <a:extLst>
                <a:ext uri="{FF2B5EF4-FFF2-40B4-BE49-F238E27FC236}">
                  <a16:creationId xmlns:a16="http://schemas.microsoft.com/office/drawing/2014/main" id="{A824CA55-0296-431D-98BA-182538836366}"/>
                </a:ext>
              </a:extLst>
            </p:cNvPr>
            <p:cNvSpPr/>
            <p:nvPr/>
          </p:nvSpPr>
          <p:spPr>
            <a:xfrm>
              <a:off x="2153716" y="3325361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51">
              <a:extLst>
                <a:ext uri="{FF2B5EF4-FFF2-40B4-BE49-F238E27FC236}">
                  <a16:creationId xmlns:a16="http://schemas.microsoft.com/office/drawing/2014/main" id="{E8941B2C-D8BA-407F-A2C5-13E1ADF2E3F1}"/>
                </a:ext>
              </a:extLst>
            </p:cNvPr>
            <p:cNvSpPr/>
            <p:nvPr/>
          </p:nvSpPr>
          <p:spPr>
            <a:xfrm>
              <a:off x="2153715" y="3125336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52">
              <a:extLst>
                <a:ext uri="{FF2B5EF4-FFF2-40B4-BE49-F238E27FC236}">
                  <a16:creationId xmlns:a16="http://schemas.microsoft.com/office/drawing/2014/main" id="{0315DC6D-87E1-4DFE-9189-442C235DFECE}"/>
                </a:ext>
              </a:extLst>
            </p:cNvPr>
            <p:cNvSpPr/>
            <p:nvPr/>
          </p:nvSpPr>
          <p:spPr>
            <a:xfrm>
              <a:off x="2153714" y="2925311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53">
              <a:extLst>
                <a:ext uri="{FF2B5EF4-FFF2-40B4-BE49-F238E27FC236}">
                  <a16:creationId xmlns:a16="http://schemas.microsoft.com/office/drawing/2014/main" id="{5637FC31-EFEC-4F84-A358-9F809B2206A7}"/>
                </a:ext>
              </a:extLst>
            </p:cNvPr>
            <p:cNvSpPr/>
            <p:nvPr/>
          </p:nvSpPr>
          <p:spPr>
            <a:xfrm>
              <a:off x="2153713" y="2725286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54">
              <a:extLst>
                <a:ext uri="{FF2B5EF4-FFF2-40B4-BE49-F238E27FC236}">
                  <a16:creationId xmlns:a16="http://schemas.microsoft.com/office/drawing/2014/main" id="{93B7C69B-9EAA-4260-A9D8-D1958F07907E}"/>
                </a:ext>
              </a:extLst>
            </p:cNvPr>
            <p:cNvSpPr/>
            <p:nvPr/>
          </p:nvSpPr>
          <p:spPr>
            <a:xfrm>
              <a:off x="2153713" y="2519307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55">
              <a:extLst>
                <a:ext uri="{FF2B5EF4-FFF2-40B4-BE49-F238E27FC236}">
                  <a16:creationId xmlns:a16="http://schemas.microsoft.com/office/drawing/2014/main" id="{6541B4D4-DCA1-4D02-8C34-718ACC82C0AF}"/>
                </a:ext>
              </a:extLst>
            </p:cNvPr>
            <p:cNvSpPr/>
            <p:nvPr/>
          </p:nvSpPr>
          <p:spPr>
            <a:xfrm>
              <a:off x="2153713" y="2313328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56">
              <a:extLst>
                <a:ext uri="{FF2B5EF4-FFF2-40B4-BE49-F238E27FC236}">
                  <a16:creationId xmlns:a16="http://schemas.microsoft.com/office/drawing/2014/main" id="{E27FC2B8-51CF-413F-A225-426D7904AD50}"/>
                </a:ext>
              </a:extLst>
            </p:cNvPr>
            <p:cNvSpPr/>
            <p:nvPr/>
          </p:nvSpPr>
          <p:spPr>
            <a:xfrm>
              <a:off x="2889055" y="5125586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57">
              <a:extLst>
                <a:ext uri="{FF2B5EF4-FFF2-40B4-BE49-F238E27FC236}">
                  <a16:creationId xmlns:a16="http://schemas.microsoft.com/office/drawing/2014/main" id="{AA0116F9-4534-47D5-BBBE-8416903FB42F}"/>
                </a:ext>
              </a:extLst>
            </p:cNvPr>
            <p:cNvSpPr/>
            <p:nvPr/>
          </p:nvSpPr>
          <p:spPr>
            <a:xfrm>
              <a:off x="2889054" y="4925561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58">
              <a:extLst>
                <a:ext uri="{FF2B5EF4-FFF2-40B4-BE49-F238E27FC236}">
                  <a16:creationId xmlns:a16="http://schemas.microsoft.com/office/drawing/2014/main" id="{5957B5ED-C3AF-4393-AA88-099BDFB24FC4}"/>
                </a:ext>
              </a:extLst>
            </p:cNvPr>
            <p:cNvSpPr/>
            <p:nvPr/>
          </p:nvSpPr>
          <p:spPr>
            <a:xfrm>
              <a:off x="2889053" y="4725536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59">
              <a:extLst>
                <a:ext uri="{FF2B5EF4-FFF2-40B4-BE49-F238E27FC236}">
                  <a16:creationId xmlns:a16="http://schemas.microsoft.com/office/drawing/2014/main" id="{833E10A9-B2F1-458E-987C-5DB8E303CDB6}"/>
                </a:ext>
              </a:extLst>
            </p:cNvPr>
            <p:cNvSpPr/>
            <p:nvPr/>
          </p:nvSpPr>
          <p:spPr>
            <a:xfrm>
              <a:off x="2889052" y="4525511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60">
              <a:extLst>
                <a:ext uri="{FF2B5EF4-FFF2-40B4-BE49-F238E27FC236}">
                  <a16:creationId xmlns:a16="http://schemas.microsoft.com/office/drawing/2014/main" id="{E8BDF1E5-B0FA-41CD-B5F8-5BD0BDAC1887}"/>
                </a:ext>
              </a:extLst>
            </p:cNvPr>
            <p:cNvSpPr/>
            <p:nvPr/>
          </p:nvSpPr>
          <p:spPr>
            <a:xfrm>
              <a:off x="2889051" y="4325486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61">
              <a:extLst>
                <a:ext uri="{FF2B5EF4-FFF2-40B4-BE49-F238E27FC236}">
                  <a16:creationId xmlns:a16="http://schemas.microsoft.com/office/drawing/2014/main" id="{32644049-EF98-414B-AC43-8BB993C73F62}"/>
                </a:ext>
              </a:extLst>
            </p:cNvPr>
            <p:cNvSpPr/>
            <p:nvPr/>
          </p:nvSpPr>
          <p:spPr>
            <a:xfrm>
              <a:off x="2889050" y="4125461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62">
              <a:extLst>
                <a:ext uri="{FF2B5EF4-FFF2-40B4-BE49-F238E27FC236}">
                  <a16:creationId xmlns:a16="http://schemas.microsoft.com/office/drawing/2014/main" id="{5C8441EE-2CC4-452B-B70A-9645637AAEB1}"/>
                </a:ext>
              </a:extLst>
            </p:cNvPr>
            <p:cNvSpPr/>
            <p:nvPr/>
          </p:nvSpPr>
          <p:spPr>
            <a:xfrm>
              <a:off x="2889049" y="3925436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63">
              <a:extLst>
                <a:ext uri="{FF2B5EF4-FFF2-40B4-BE49-F238E27FC236}">
                  <a16:creationId xmlns:a16="http://schemas.microsoft.com/office/drawing/2014/main" id="{9BDB9A83-701F-453A-ACF8-E0C9D4D63B15}"/>
                </a:ext>
              </a:extLst>
            </p:cNvPr>
            <p:cNvSpPr/>
            <p:nvPr/>
          </p:nvSpPr>
          <p:spPr>
            <a:xfrm>
              <a:off x="2889048" y="3725411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64">
              <a:extLst>
                <a:ext uri="{FF2B5EF4-FFF2-40B4-BE49-F238E27FC236}">
                  <a16:creationId xmlns:a16="http://schemas.microsoft.com/office/drawing/2014/main" id="{8AADC987-E601-4954-A50C-73348A2D2502}"/>
                </a:ext>
              </a:extLst>
            </p:cNvPr>
            <p:cNvSpPr/>
            <p:nvPr/>
          </p:nvSpPr>
          <p:spPr>
            <a:xfrm>
              <a:off x="2889047" y="3525386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65">
              <a:extLst>
                <a:ext uri="{FF2B5EF4-FFF2-40B4-BE49-F238E27FC236}">
                  <a16:creationId xmlns:a16="http://schemas.microsoft.com/office/drawing/2014/main" id="{36087CD0-0833-48C2-9FDE-68AA7F54C486}"/>
                </a:ext>
              </a:extLst>
            </p:cNvPr>
            <p:cNvSpPr/>
            <p:nvPr/>
          </p:nvSpPr>
          <p:spPr>
            <a:xfrm>
              <a:off x="2889046" y="3325361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: Rounded Corners 66">
              <a:extLst>
                <a:ext uri="{FF2B5EF4-FFF2-40B4-BE49-F238E27FC236}">
                  <a16:creationId xmlns:a16="http://schemas.microsoft.com/office/drawing/2014/main" id="{3049459B-85DE-46AA-8562-7F9E8A8103CC}"/>
                </a:ext>
              </a:extLst>
            </p:cNvPr>
            <p:cNvSpPr/>
            <p:nvPr/>
          </p:nvSpPr>
          <p:spPr>
            <a:xfrm>
              <a:off x="2889045" y="3125336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67">
              <a:extLst>
                <a:ext uri="{FF2B5EF4-FFF2-40B4-BE49-F238E27FC236}">
                  <a16:creationId xmlns:a16="http://schemas.microsoft.com/office/drawing/2014/main" id="{A697BFA4-839B-4389-BFC8-545A6BDD6757}"/>
                </a:ext>
              </a:extLst>
            </p:cNvPr>
            <p:cNvSpPr/>
            <p:nvPr/>
          </p:nvSpPr>
          <p:spPr>
            <a:xfrm>
              <a:off x="2889044" y="2925311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: Rounded Corners 68">
              <a:extLst>
                <a:ext uri="{FF2B5EF4-FFF2-40B4-BE49-F238E27FC236}">
                  <a16:creationId xmlns:a16="http://schemas.microsoft.com/office/drawing/2014/main" id="{D0DB4CA1-F0DC-48A3-93CF-9724F2AEE816}"/>
                </a:ext>
              </a:extLst>
            </p:cNvPr>
            <p:cNvSpPr/>
            <p:nvPr/>
          </p:nvSpPr>
          <p:spPr>
            <a:xfrm>
              <a:off x="2889043" y="2725286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: Rounded Corners 69">
              <a:extLst>
                <a:ext uri="{FF2B5EF4-FFF2-40B4-BE49-F238E27FC236}">
                  <a16:creationId xmlns:a16="http://schemas.microsoft.com/office/drawing/2014/main" id="{BE5B1E22-BB95-404F-9D3E-2A7472B40BC4}"/>
                </a:ext>
              </a:extLst>
            </p:cNvPr>
            <p:cNvSpPr/>
            <p:nvPr/>
          </p:nvSpPr>
          <p:spPr>
            <a:xfrm>
              <a:off x="2889043" y="2519307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: Rounded Corners 70">
              <a:extLst>
                <a:ext uri="{FF2B5EF4-FFF2-40B4-BE49-F238E27FC236}">
                  <a16:creationId xmlns:a16="http://schemas.microsoft.com/office/drawing/2014/main" id="{3BC0C522-BA7F-4F29-8626-9A15B5B02E67}"/>
                </a:ext>
              </a:extLst>
            </p:cNvPr>
            <p:cNvSpPr/>
            <p:nvPr/>
          </p:nvSpPr>
          <p:spPr>
            <a:xfrm>
              <a:off x="2889043" y="2313328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71">
              <a:extLst>
                <a:ext uri="{FF2B5EF4-FFF2-40B4-BE49-F238E27FC236}">
                  <a16:creationId xmlns:a16="http://schemas.microsoft.com/office/drawing/2014/main" id="{AEB9AC62-780B-47C4-971C-8881E53E43C7}"/>
                </a:ext>
              </a:extLst>
            </p:cNvPr>
            <p:cNvSpPr/>
            <p:nvPr/>
          </p:nvSpPr>
          <p:spPr>
            <a:xfrm>
              <a:off x="3624385" y="5125586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: Rounded Corners 72">
              <a:extLst>
                <a:ext uri="{FF2B5EF4-FFF2-40B4-BE49-F238E27FC236}">
                  <a16:creationId xmlns:a16="http://schemas.microsoft.com/office/drawing/2014/main" id="{2A050C70-D0DD-43BC-B383-8739076F16BF}"/>
                </a:ext>
              </a:extLst>
            </p:cNvPr>
            <p:cNvSpPr/>
            <p:nvPr/>
          </p:nvSpPr>
          <p:spPr>
            <a:xfrm>
              <a:off x="3624384" y="4925561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: Rounded Corners 73">
              <a:extLst>
                <a:ext uri="{FF2B5EF4-FFF2-40B4-BE49-F238E27FC236}">
                  <a16:creationId xmlns:a16="http://schemas.microsoft.com/office/drawing/2014/main" id="{E465B089-0432-46C3-97BA-A1EEA0DD4C5C}"/>
                </a:ext>
              </a:extLst>
            </p:cNvPr>
            <p:cNvSpPr/>
            <p:nvPr/>
          </p:nvSpPr>
          <p:spPr>
            <a:xfrm>
              <a:off x="3624383" y="4725536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: Rounded Corners 74">
              <a:extLst>
                <a:ext uri="{FF2B5EF4-FFF2-40B4-BE49-F238E27FC236}">
                  <a16:creationId xmlns:a16="http://schemas.microsoft.com/office/drawing/2014/main" id="{88070083-EA6E-478F-B0C4-F8A99D59D368}"/>
                </a:ext>
              </a:extLst>
            </p:cNvPr>
            <p:cNvSpPr/>
            <p:nvPr/>
          </p:nvSpPr>
          <p:spPr>
            <a:xfrm>
              <a:off x="3624382" y="4525511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: Rounded Corners 75">
              <a:extLst>
                <a:ext uri="{FF2B5EF4-FFF2-40B4-BE49-F238E27FC236}">
                  <a16:creationId xmlns:a16="http://schemas.microsoft.com/office/drawing/2014/main" id="{2F425452-D671-4EC2-A9EA-91FE85F21AA7}"/>
                </a:ext>
              </a:extLst>
            </p:cNvPr>
            <p:cNvSpPr/>
            <p:nvPr/>
          </p:nvSpPr>
          <p:spPr>
            <a:xfrm>
              <a:off x="3624381" y="4325486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: Rounded Corners 76">
              <a:extLst>
                <a:ext uri="{FF2B5EF4-FFF2-40B4-BE49-F238E27FC236}">
                  <a16:creationId xmlns:a16="http://schemas.microsoft.com/office/drawing/2014/main" id="{BDE00018-5C7A-46B5-98B0-76D5B55E63B2}"/>
                </a:ext>
              </a:extLst>
            </p:cNvPr>
            <p:cNvSpPr/>
            <p:nvPr/>
          </p:nvSpPr>
          <p:spPr>
            <a:xfrm>
              <a:off x="3624380" y="4125461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: Rounded Corners 77">
              <a:extLst>
                <a:ext uri="{FF2B5EF4-FFF2-40B4-BE49-F238E27FC236}">
                  <a16:creationId xmlns:a16="http://schemas.microsoft.com/office/drawing/2014/main" id="{CA6C6489-ABFD-4419-86AA-8483AF559106}"/>
                </a:ext>
              </a:extLst>
            </p:cNvPr>
            <p:cNvSpPr/>
            <p:nvPr/>
          </p:nvSpPr>
          <p:spPr>
            <a:xfrm>
              <a:off x="3624379" y="3925436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: Rounded Corners 78">
              <a:extLst>
                <a:ext uri="{FF2B5EF4-FFF2-40B4-BE49-F238E27FC236}">
                  <a16:creationId xmlns:a16="http://schemas.microsoft.com/office/drawing/2014/main" id="{A5D02798-A35E-4680-9BC2-8E10900CEBC7}"/>
                </a:ext>
              </a:extLst>
            </p:cNvPr>
            <p:cNvSpPr/>
            <p:nvPr/>
          </p:nvSpPr>
          <p:spPr>
            <a:xfrm>
              <a:off x="3624378" y="3725411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79">
              <a:extLst>
                <a:ext uri="{FF2B5EF4-FFF2-40B4-BE49-F238E27FC236}">
                  <a16:creationId xmlns:a16="http://schemas.microsoft.com/office/drawing/2014/main" id="{9DBA3504-4381-4B52-B2C8-EDFC8ECA2E31}"/>
                </a:ext>
              </a:extLst>
            </p:cNvPr>
            <p:cNvSpPr/>
            <p:nvPr/>
          </p:nvSpPr>
          <p:spPr>
            <a:xfrm>
              <a:off x="3624377" y="3525386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: Rounded Corners 80">
              <a:extLst>
                <a:ext uri="{FF2B5EF4-FFF2-40B4-BE49-F238E27FC236}">
                  <a16:creationId xmlns:a16="http://schemas.microsoft.com/office/drawing/2014/main" id="{FBFE519B-8E4E-42A7-89FF-5681AAF4AB56}"/>
                </a:ext>
              </a:extLst>
            </p:cNvPr>
            <p:cNvSpPr/>
            <p:nvPr/>
          </p:nvSpPr>
          <p:spPr>
            <a:xfrm>
              <a:off x="3624376" y="3325361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81">
              <a:extLst>
                <a:ext uri="{FF2B5EF4-FFF2-40B4-BE49-F238E27FC236}">
                  <a16:creationId xmlns:a16="http://schemas.microsoft.com/office/drawing/2014/main" id="{2EF2DCF2-FC68-4FA4-921B-C2C74ED68238}"/>
                </a:ext>
              </a:extLst>
            </p:cNvPr>
            <p:cNvSpPr/>
            <p:nvPr/>
          </p:nvSpPr>
          <p:spPr>
            <a:xfrm>
              <a:off x="3624375" y="3125336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82">
              <a:extLst>
                <a:ext uri="{FF2B5EF4-FFF2-40B4-BE49-F238E27FC236}">
                  <a16:creationId xmlns:a16="http://schemas.microsoft.com/office/drawing/2014/main" id="{76AABBE8-2B7A-46CF-9492-90217C63259E}"/>
                </a:ext>
              </a:extLst>
            </p:cNvPr>
            <p:cNvSpPr/>
            <p:nvPr/>
          </p:nvSpPr>
          <p:spPr>
            <a:xfrm>
              <a:off x="3624374" y="2925311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83">
              <a:extLst>
                <a:ext uri="{FF2B5EF4-FFF2-40B4-BE49-F238E27FC236}">
                  <a16:creationId xmlns:a16="http://schemas.microsoft.com/office/drawing/2014/main" id="{C1C9CF1D-273C-453D-98CD-3C8619C3C6D6}"/>
                </a:ext>
              </a:extLst>
            </p:cNvPr>
            <p:cNvSpPr/>
            <p:nvPr/>
          </p:nvSpPr>
          <p:spPr>
            <a:xfrm>
              <a:off x="3624373" y="2725286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84">
              <a:extLst>
                <a:ext uri="{FF2B5EF4-FFF2-40B4-BE49-F238E27FC236}">
                  <a16:creationId xmlns:a16="http://schemas.microsoft.com/office/drawing/2014/main" id="{4FE278E2-02F1-429A-AE00-A96D9EE4DA26}"/>
                </a:ext>
              </a:extLst>
            </p:cNvPr>
            <p:cNvSpPr/>
            <p:nvPr/>
          </p:nvSpPr>
          <p:spPr>
            <a:xfrm>
              <a:off x="3624373" y="2519307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85">
              <a:extLst>
                <a:ext uri="{FF2B5EF4-FFF2-40B4-BE49-F238E27FC236}">
                  <a16:creationId xmlns:a16="http://schemas.microsoft.com/office/drawing/2014/main" id="{98D4BD32-AD25-470A-A3CF-776BC901F726}"/>
                </a:ext>
              </a:extLst>
            </p:cNvPr>
            <p:cNvSpPr/>
            <p:nvPr/>
          </p:nvSpPr>
          <p:spPr>
            <a:xfrm>
              <a:off x="3624373" y="2313328"/>
              <a:ext cx="633411" cy="156368"/>
            </a:xfrm>
            <a:prstGeom prst="roundRect">
              <a:avLst>
                <a:gd name="adj" fmla="val 28059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19">
            <a:extLst>
              <a:ext uri="{FF2B5EF4-FFF2-40B4-BE49-F238E27FC236}">
                <a16:creationId xmlns:a16="http://schemas.microsoft.com/office/drawing/2014/main" id="{B753010E-FA00-46CB-8811-7E222CBF9BB3}"/>
              </a:ext>
            </a:extLst>
          </p:cNvPr>
          <p:cNvGrpSpPr/>
          <p:nvPr/>
        </p:nvGrpSpPr>
        <p:grpSpPr>
          <a:xfrm>
            <a:off x="4663942" y="2103676"/>
            <a:ext cx="2458629" cy="3021910"/>
            <a:chOff x="5880406" y="2106719"/>
            <a:chExt cx="1975228" cy="2554545"/>
          </a:xfrm>
        </p:grpSpPr>
        <p:sp>
          <p:nvSpPr>
            <p:cNvPr id="162" name="TextBox 120">
              <a:extLst>
                <a:ext uri="{FF2B5EF4-FFF2-40B4-BE49-F238E27FC236}">
                  <a16:creationId xmlns:a16="http://schemas.microsoft.com/office/drawing/2014/main" id="{240CA1A6-6FCE-430D-857D-73EBC6AA3C9C}"/>
                </a:ext>
              </a:extLst>
            </p:cNvPr>
            <p:cNvSpPr txBox="1"/>
            <p:nvPr/>
          </p:nvSpPr>
          <p:spPr>
            <a:xfrm>
              <a:off x="5880406" y="2106719"/>
              <a:ext cx="196972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200K</a:t>
              </a:r>
              <a:endParaRPr lang="en-US" sz="4800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3" name="TextBox 121">
              <a:extLst>
                <a:ext uri="{FF2B5EF4-FFF2-40B4-BE49-F238E27FC236}">
                  <a16:creationId xmlns:a16="http://schemas.microsoft.com/office/drawing/2014/main" id="{CA0D62B9-5DE0-455C-8F42-A2B4E815A829}"/>
                </a:ext>
              </a:extLst>
            </p:cNvPr>
            <p:cNvSpPr txBox="1"/>
            <p:nvPr/>
          </p:nvSpPr>
          <p:spPr>
            <a:xfrm>
              <a:off x="5885906" y="3102555"/>
              <a:ext cx="1969728" cy="390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MATERIEL</a:t>
              </a:r>
              <a:endParaRPr lang="en-US" sz="12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64" name="Group 122">
            <a:extLst>
              <a:ext uri="{FF2B5EF4-FFF2-40B4-BE49-F238E27FC236}">
                <a16:creationId xmlns:a16="http://schemas.microsoft.com/office/drawing/2014/main" id="{B6B1BDA7-3380-4F4B-A2B1-5B82FEA7E2C7}"/>
              </a:ext>
            </a:extLst>
          </p:cNvPr>
          <p:cNvGrpSpPr/>
          <p:nvPr/>
        </p:nvGrpSpPr>
        <p:grpSpPr>
          <a:xfrm>
            <a:off x="7531395" y="2016104"/>
            <a:ext cx="2839439" cy="2554545"/>
            <a:chOff x="5828381" y="2106719"/>
            <a:chExt cx="2228769" cy="2554545"/>
          </a:xfrm>
        </p:grpSpPr>
        <p:sp>
          <p:nvSpPr>
            <p:cNvPr id="165" name="TextBox 123">
              <a:extLst>
                <a:ext uri="{FF2B5EF4-FFF2-40B4-BE49-F238E27FC236}">
                  <a16:creationId xmlns:a16="http://schemas.microsoft.com/office/drawing/2014/main" id="{CF0E9AED-2E59-433B-A134-B21A0AD719E4}"/>
                </a:ext>
              </a:extLst>
            </p:cNvPr>
            <p:cNvSpPr txBox="1"/>
            <p:nvPr/>
          </p:nvSpPr>
          <p:spPr>
            <a:xfrm>
              <a:off x="5880405" y="2106719"/>
              <a:ext cx="217674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1.3M</a:t>
              </a:r>
              <a:endParaRPr lang="en-US" sz="48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6" name="TextBox 124">
              <a:extLst>
                <a:ext uri="{FF2B5EF4-FFF2-40B4-BE49-F238E27FC236}">
                  <a16:creationId xmlns:a16="http://schemas.microsoft.com/office/drawing/2014/main" id="{1946157B-F05D-4CE8-9950-283D24676D1D}"/>
                </a:ext>
              </a:extLst>
            </p:cNvPr>
            <p:cNvSpPr txBox="1"/>
            <p:nvPr/>
          </p:nvSpPr>
          <p:spPr>
            <a:xfrm>
              <a:off x="5828381" y="3297320"/>
              <a:ext cx="2228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HUMAINE</a:t>
              </a:r>
              <a:endParaRPr lang="en-US" sz="12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67" name="Group 125">
            <a:extLst>
              <a:ext uri="{FF2B5EF4-FFF2-40B4-BE49-F238E27FC236}">
                <a16:creationId xmlns:a16="http://schemas.microsoft.com/office/drawing/2014/main" id="{95E293BC-E643-4C2B-8EC2-2B30B18B73EC}"/>
              </a:ext>
            </a:extLst>
          </p:cNvPr>
          <p:cNvGrpSpPr/>
          <p:nvPr/>
        </p:nvGrpSpPr>
        <p:grpSpPr>
          <a:xfrm>
            <a:off x="4775497" y="3827833"/>
            <a:ext cx="5378795" cy="1498581"/>
            <a:chOff x="5828381" y="2106719"/>
            <a:chExt cx="2021753" cy="1498581"/>
          </a:xfrm>
        </p:grpSpPr>
        <p:sp>
          <p:nvSpPr>
            <p:cNvPr id="168" name="TextBox 126">
              <a:extLst>
                <a:ext uri="{FF2B5EF4-FFF2-40B4-BE49-F238E27FC236}">
                  <a16:creationId xmlns:a16="http://schemas.microsoft.com/office/drawing/2014/main" id="{004B48CA-FB77-4B0D-AFA4-A840943C55F1}"/>
                </a:ext>
              </a:extLst>
            </p:cNvPr>
            <p:cNvSpPr txBox="1"/>
            <p:nvPr/>
          </p:nvSpPr>
          <p:spPr>
            <a:xfrm>
              <a:off x="5880406" y="2106719"/>
              <a:ext cx="19697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1.5M </a:t>
              </a:r>
              <a:r>
                <a:rPr lang="en-US" sz="48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FCFA</a:t>
              </a:r>
            </a:p>
          </p:txBody>
        </p:sp>
        <p:sp>
          <p:nvSpPr>
            <p:cNvPr id="169" name="TextBox 127">
              <a:extLst>
                <a:ext uri="{FF2B5EF4-FFF2-40B4-BE49-F238E27FC236}">
                  <a16:creationId xmlns:a16="http://schemas.microsoft.com/office/drawing/2014/main" id="{B5F1E32E-EA04-4A84-AE80-79F45D7F2295}"/>
                </a:ext>
              </a:extLst>
            </p:cNvPr>
            <p:cNvSpPr txBox="1"/>
            <p:nvPr/>
          </p:nvSpPr>
          <p:spPr>
            <a:xfrm>
              <a:off x="5828381" y="3143635"/>
              <a:ext cx="1969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TOTAL</a:t>
              </a:r>
              <a:endParaRPr lang="en-US" sz="12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" name="progressBarBackground">
            <a:extLst>
              <a:ext uri="{FF2B5EF4-FFF2-40B4-BE49-F238E27FC236}">
                <a16:creationId xmlns:a16="http://schemas.microsoft.com/office/drawing/2014/main" id="{D40D6838-DDE1-4AD4-8F74-BCF9E42E2BD5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4" name="progressBar">
            <a:extLst>
              <a:ext uri="{FF2B5EF4-FFF2-40B4-BE49-F238E27FC236}">
                <a16:creationId xmlns:a16="http://schemas.microsoft.com/office/drawing/2014/main" id="{2059C752-F65A-492C-BD10-14299200713D}"/>
              </a:ext>
            </a:extLst>
          </p:cNvPr>
          <p:cNvSpPr/>
          <p:nvPr/>
        </p:nvSpPr>
        <p:spPr>
          <a:xfrm>
            <a:off x="0" y="6813550"/>
            <a:ext cx="390144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" name="pageNumber">
            <a:extLst>
              <a:ext uri="{FF2B5EF4-FFF2-40B4-BE49-F238E27FC236}">
                <a16:creationId xmlns:a16="http://schemas.microsoft.com/office/drawing/2014/main" id="{C815E63E-1B6C-4B3E-9A8C-C23DC69D72F6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8/ 25</a:t>
            </a:r>
          </a:p>
        </p:txBody>
      </p:sp>
    </p:spTree>
    <p:extLst>
      <p:ext uri="{BB962C8B-B14F-4D97-AF65-F5344CB8AC3E}">
        <p14:creationId xmlns:p14="http://schemas.microsoft.com/office/powerpoint/2010/main" val="435668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A5968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CC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272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CF5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3">
            <a:extLst>
              <a:ext uri="{FF2B5EF4-FFF2-40B4-BE49-F238E27FC236}">
                <a16:creationId xmlns:a16="http://schemas.microsoft.com/office/drawing/2014/main" id="{5A0E319E-0E4E-4EDC-B8A3-E12D847C9C6A}"/>
              </a:ext>
            </a:extLst>
          </p:cNvPr>
          <p:cNvSpPr txBox="1"/>
          <p:nvPr/>
        </p:nvSpPr>
        <p:spPr>
          <a:xfrm>
            <a:off x="1539288" y="131812"/>
            <a:ext cx="8460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 E T H O D E   S C R U M</a:t>
            </a:r>
          </a:p>
        </p:txBody>
      </p:sp>
      <p:grpSp>
        <p:nvGrpSpPr>
          <p:cNvPr id="66" name="Group 4">
            <a:extLst>
              <a:ext uri="{FF2B5EF4-FFF2-40B4-BE49-F238E27FC236}">
                <a16:creationId xmlns:a16="http://schemas.microsoft.com/office/drawing/2014/main" id="{3A6E2964-E3AB-41D9-9AA9-F68FDAB94DFE}"/>
              </a:ext>
            </a:extLst>
          </p:cNvPr>
          <p:cNvGrpSpPr/>
          <p:nvPr/>
        </p:nvGrpSpPr>
        <p:grpSpPr>
          <a:xfrm>
            <a:off x="5407911" y="876260"/>
            <a:ext cx="1434489" cy="190500"/>
            <a:chOff x="4679586" y="878988"/>
            <a:chExt cx="1434489" cy="190500"/>
          </a:xfrm>
        </p:grpSpPr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21160BFA-F8C3-48F7-BBAF-7309E1CF9984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">
              <a:extLst>
                <a:ext uri="{FF2B5EF4-FFF2-40B4-BE49-F238E27FC236}">
                  <a16:creationId xmlns:a16="http://schemas.microsoft.com/office/drawing/2014/main" id="{586B7684-D2FE-4D88-83D1-6DC8A5EF80C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7648B51C-7CEA-452B-A584-E0B7102E794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">
              <a:extLst>
                <a:ext uri="{FF2B5EF4-FFF2-40B4-BE49-F238E27FC236}">
                  <a16:creationId xmlns:a16="http://schemas.microsoft.com/office/drawing/2014/main" id="{5AC27D7C-A87F-491D-8F27-2626C786E4AB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9">
              <a:extLst>
                <a:ext uri="{FF2B5EF4-FFF2-40B4-BE49-F238E27FC236}">
                  <a16:creationId xmlns:a16="http://schemas.microsoft.com/office/drawing/2014/main" id="{E204725B-00AD-4F46-BA4C-FDC17EC03A07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4CA2A257-4FEA-463A-9490-08CD85962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30" y="1775460"/>
            <a:ext cx="7883254" cy="3768090"/>
          </a:xfrm>
          <a:prstGeom prst="rect">
            <a:avLst/>
          </a:prstGeom>
        </p:spPr>
      </p:pic>
      <p:sp>
        <p:nvSpPr>
          <p:cNvPr id="4" name="progressBarBackground">
            <a:extLst>
              <a:ext uri="{FF2B5EF4-FFF2-40B4-BE49-F238E27FC236}">
                <a16:creationId xmlns:a16="http://schemas.microsoft.com/office/drawing/2014/main" id="{B1C7118D-F9B9-42A0-89EE-3B4300131691}"/>
              </a:ext>
            </a:extLst>
          </p:cNvPr>
          <p:cNvSpPr/>
          <p:nvPr/>
        </p:nvSpPr>
        <p:spPr>
          <a:xfrm>
            <a:off x="0" y="6813550"/>
            <a:ext cx="12192000" cy="444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0C36385B-7C2E-485C-A64C-8338422FFDE7}"/>
              </a:ext>
            </a:extLst>
          </p:cNvPr>
          <p:cNvSpPr/>
          <p:nvPr/>
        </p:nvSpPr>
        <p:spPr>
          <a:xfrm>
            <a:off x="0" y="6813550"/>
            <a:ext cx="4389120" cy="44450"/>
          </a:xfrm>
          <a:prstGeom prst="rect">
            <a:avLst/>
          </a:prstGeom>
          <a:solidFill>
            <a:srgbClr val="FB0006"/>
          </a:solidFill>
          <a:ln>
            <a:solidFill>
              <a:srgbClr val="FB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6" name="pageNumber">
            <a:extLst>
              <a:ext uri="{FF2B5EF4-FFF2-40B4-BE49-F238E27FC236}">
                <a16:creationId xmlns:a16="http://schemas.microsoft.com/office/drawing/2014/main" id="{40C469AE-65C0-44C3-9FB5-0BD2FB944B11}"/>
              </a:ext>
            </a:extLst>
          </p:cNvPr>
          <p:cNvSpPr txBox="1"/>
          <p:nvPr/>
        </p:nvSpPr>
        <p:spPr>
          <a:xfrm>
            <a:off x="11557000" y="6565900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M" sz="1300">
                <a:solidFill>
                  <a:srgbClr val="FB0006"/>
                </a:solidFill>
              </a:rPr>
              <a:t> 9/ 25</a:t>
            </a: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773</Words>
  <Application>Microsoft Office PowerPoint</Application>
  <PresentationFormat>Grand écran</PresentationFormat>
  <Paragraphs>285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Tw Cen MT</vt:lpstr>
      <vt:lpstr>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Joel</cp:lastModifiedBy>
  <cp:revision>100</cp:revision>
  <dcterms:created xsi:type="dcterms:W3CDTF">2017-01-05T13:17:27Z</dcterms:created>
  <dcterms:modified xsi:type="dcterms:W3CDTF">2020-09-19T10:51:08Z</dcterms:modified>
</cp:coreProperties>
</file>