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>
                <a:solidFill>
                  <a:srgbClr val="333366"/>
                </a:solidFill>
                <a:latin typeface="Arial"/>
              </a:defRPr>
            </a:pPr>
            <a:r>
              <a:t>Source Direct,</a:t>
            </a:r>
          </a:p>
          <a:p>
            <a:pPr>
              <a:defRPr b="1">
                <a:solidFill>
                  <a:srgbClr val="333366"/>
                </a:solidFill>
                <a:latin typeface="Arial"/>
              </a:defRPr>
            </a:pPr>
            <a:r>
              <a:t>Buy-Direct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333366"/>
                </a:solidFill>
              </a:defRPr>
            </a:pPr>
            <a:r>
              <a:t>Your sourcing office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000" y="6300000"/>
            <a:ext cx="36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66"/>
                </a:solidFill>
              </a:defRPr>
            </a:pPr>
            <a:r>
              <a:t>Source Direct, Buy-Direct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333366"/>
                </a:solidFill>
                <a:latin typeface="Arial"/>
              </a:defRPr>
            </a:pPr>
            <a:r>
              <a:t>Amicool Externe dvd-drive</a:t>
            </a:r>
          </a:p>
        </p:txBody>
      </p:sp>
      <p:pic>
        <p:nvPicPr>
          <p:cNvPr id="3" name="Picture 2" descr="AmazonProduct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3200"/>
            <a:ext cx="3075336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2057400"/>
            <a:ext cx="3600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33366"/>
                </a:solidFill>
              </a:defRPr>
            </a:pPr>
            <a:r>
              <a:t>€25,99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0000" y="2057400"/>
            <a:ext cx="3600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333366"/>
                </a:solidFill>
              </a:defRPr>
            </a:pPr>
            <a:r>
              <a:t>Product specifications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Digitale opslagcapaciteit: 5 MB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Interface van harde schijf: USB 1.1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Aansluitingstechnologie: USB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Merk: Amicool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Speciale kenmerken: Draagbaar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Vormfactor van vaste schijf: 2,5 Inch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Beschrijving van harde schijf: 1 stuks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Compatibele apparaten: Laptop, Desktop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Kleur: zwart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Grootte van harde schijf: 5 MB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0000" y="6300000"/>
            <a:ext cx="36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66"/>
                </a:solidFill>
              </a:defRPr>
            </a:pPr>
            <a:r>
              <a:t>Source Direct, Buy-Direct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333366"/>
                </a:solidFill>
                <a:latin typeface="Arial"/>
              </a:defRPr>
            </a:pPr>
            <a:r>
              <a:t>Hama Computermuis met kabel</a:t>
            </a:r>
          </a:p>
        </p:txBody>
      </p:sp>
      <p:pic>
        <p:nvPicPr>
          <p:cNvPr id="3" name="Picture 2" descr="AmazonProductImag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3200"/>
            <a:ext cx="4010526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2057400"/>
            <a:ext cx="3600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33366"/>
                </a:solidFill>
              </a:defRPr>
            </a:pPr>
            <a:r>
              <a:t>€6,49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0000" y="2057400"/>
            <a:ext cx="3600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333366"/>
                </a:solidFill>
              </a:defRPr>
            </a:pPr>
            <a:r>
              <a:t>Product specifications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Merk: Hama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Kleur: zwart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Aansluitingstechnologie:-</a:t>
            </a:r>
            <a:br/>
            <a:r>
              <a:t>Bluetooth, USB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Speciale kenmerken: 1000 dpi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Bewegingsdetectietechnologie: Optisch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0000" y="6300000"/>
            <a:ext cx="36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66"/>
                </a:solidFill>
              </a:defRPr>
            </a:pPr>
            <a:r>
              <a:t>Source Direct, Buy-Direct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333366"/>
                </a:solidFill>
                <a:latin typeface="Arial"/>
              </a:defRPr>
            </a:pPr>
            <a:r>
              <a:t>Amazon Basics - Gaming Mouse Pad</a:t>
            </a:r>
          </a:p>
        </p:txBody>
      </p:sp>
      <p:pic>
        <p:nvPicPr>
          <p:cNvPr id="3" name="Picture 2" descr="AmazonProductImag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3200"/>
            <a:ext cx="2943348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2057400"/>
            <a:ext cx="3600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33366"/>
                </a:solidFill>
              </a:defRPr>
            </a:pPr>
            <a:r>
              <a:t>€8,56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0000" y="2057400"/>
            <a:ext cx="3600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333366"/>
                </a:solidFill>
              </a:defRPr>
            </a:pPr>
            <a:r>
              <a:t>Product specifications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Merk: Amazon Basics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Kleur: Schwarz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Speciale kenmerken: Rutschfest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Aanbevolen-</a:t>
            </a:r>
            <a:br/>
            <a:r>
              <a:t>toepassingen voor product: Spiel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Materiaal: Rubber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0000" y="6300000"/>
            <a:ext cx="36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66"/>
                </a:solidFill>
              </a:defRPr>
            </a:pPr>
            <a:r>
              <a:t>Source Direct, Buy-Direct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333366"/>
                </a:solidFill>
                <a:latin typeface="Arial"/>
              </a:defRPr>
            </a:pPr>
            <a:r>
              <a:t>Amicool Externe dvd-drive</a:t>
            </a:r>
          </a:p>
        </p:txBody>
      </p:sp>
      <p:pic>
        <p:nvPicPr>
          <p:cNvPr id="3" name="Picture 2" descr="AmazonProduct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43200"/>
            <a:ext cx="3075336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3000" y="2057400"/>
            <a:ext cx="3600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333366"/>
                </a:solidFill>
              </a:defRPr>
            </a:pPr>
            <a:r>
              <a:t>€25,99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80000" y="2057400"/>
            <a:ext cx="3600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333366"/>
                </a:solidFill>
              </a:defRPr>
            </a:pPr>
            <a:r>
              <a:t>Product specifications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Digitale opslagcapaciteit: 5 MB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Interface van harde schijf: USB 1.1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Aansluitingstechnologie: USB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Merk: Amicool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Speciale kenmerken: Draagbaar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Vormfactor van vaste schijf: 2,5 Inch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Beschrijving van harde schijf: 1 stuks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Compatibele apparaten: Laptop, Desktop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Kleur: zwart</a:t>
            </a:r>
          </a:p>
          <a:p>
            <a:pPr>
              <a:defRPr sz="2000">
                <a:solidFill>
                  <a:srgbClr val="F86239"/>
                </a:solidFill>
              </a:defRPr>
            </a:pPr>
            <a:r>
              <a:t>Grootte van harde schijf: 5 MB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0000" y="6300000"/>
            <a:ext cx="36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66"/>
                </a:solidFill>
              </a:defRPr>
            </a:pPr>
            <a:r>
              <a:t>Source Direct, Buy-Direct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