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3774cf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3774cf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3774cf1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3774cf1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3774cf1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3774cf1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3774cf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3774cf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d3774cf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d3774cf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3774cf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3774cf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3774cf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3774cf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5c91ae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5c91ae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5c91a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5c91a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3774cf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3774cf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3774cf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3774cf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3774cf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3774cf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Frequencies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&amp; Jon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 &amp; PWM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Lots of small adjustments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00" y="1879875"/>
            <a:ext cx="7524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one button activates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Backspace =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Enter = 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board buttons for redundancy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Exit instructions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Familiarity with assembly/C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LCD stealing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Efficiency of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prevent multiple button presses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MPY32 (Assembly), LCD, Keypad, low power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IO pins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digital outputs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digital inputs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17" y="445025"/>
            <a:ext cx="4410207" cy="45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Process/Flowcharts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8" y="2076150"/>
            <a:ext cx="30956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50" y="122975"/>
            <a:ext cx="2585925" cy="49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Button?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56614" l="0" r="0" t="0"/>
          <a:stretch/>
        </p:blipFill>
        <p:spPr>
          <a:xfrm>
            <a:off x="825550" y="1155850"/>
            <a:ext cx="3657364" cy="3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35165"/>
          <a:stretch/>
        </p:blipFill>
        <p:spPr>
          <a:xfrm>
            <a:off x="5259475" y="875663"/>
            <a:ext cx="2858650" cy="38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600" y="267875"/>
            <a:ext cx="3475125" cy="45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Value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Keypad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34075"/>
            <a:ext cx="568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Ports 2(3 pins) &amp; 9(4 pins)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not in use all pins are held 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multiple buttons are pressed only the first item is recorded.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88" y="280975"/>
            <a:ext cx="18954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&amp; Pin Adjustments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A: Ports 3 &amp;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B: Ports 2 &amp;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LCD documentation does not mention these pins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13" y="2664763"/>
            <a:ext cx="59531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&amp; Multiplier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 2 16-bit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 is a 32-bit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code: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Assembly code: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2751775"/>
            <a:ext cx="58388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325" y="1959863"/>
            <a:ext cx="30670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