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2"/>
    <p:restoredTop sz="94657"/>
  </p:normalViewPr>
  <p:slideViewPr>
    <p:cSldViewPr snapToGrid="0">
      <p:cViewPr varScale="1">
        <p:scale>
          <a:sx n="68" d="100"/>
          <a:sy n="68" d="100"/>
        </p:scale>
        <p:origin x="22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EA8B-4573-E04D-A189-B12697599FD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515A-63D4-B342-AD97-D5819F63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EA8B-4573-E04D-A189-B12697599FD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515A-63D4-B342-AD97-D5819F63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EA8B-4573-E04D-A189-B12697599FD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515A-63D4-B342-AD97-D5819F63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EA8B-4573-E04D-A189-B12697599FD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515A-63D4-B342-AD97-D5819F63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2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EA8B-4573-E04D-A189-B12697599FD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515A-63D4-B342-AD97-D5819F63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EA8B-4573-E04D-A189-B12697599FD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515A-63D4-B342-AD97-D5819F63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EA8B-4573-E04D-A189-B12697599FD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515A-63D4-B342-AD97-D5819F63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8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EA8B-4573-E04D-A189-B12697599FD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515A-63D4-B342-AD97-D5819F63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EA8B-4573-E04D-A189-B12697599FD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515A-63D4-B342-AD97-D5819F63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EA8B-4573-E04D-A189-B12697599FD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515A-63D4-B342-AD97-D5819F63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EA8B-4573-E04D-A189-B12697599FD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515A-63D4-B342-AD97-D5819F63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6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EA8B-4573-E04D-A189-B12697599FD1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515A-63D4-B342-AD97-D5819F63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B6021-E1B4-270F-EE72-2DFA83EA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24" y="0"/>
            <a:ext cx="91574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9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465F83-A1EB-6772-6AFA-485E4D23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76"/>
            <a:ext cx="9150723" cy="51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2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644D30-ACBB-9761-53E4-CD4F8170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76"/>
            <a:ext cx="9150723" cy="51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1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055C49-B626-66FC-8075-BC006F96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24" y="0"/>
            <a:ext cx="91574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6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5F96ED-0EED-0784-1C26-751F5D51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76"/>
            <a:ext cx="9150723" cy="51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CA60E-A5F4-850D-EF10-2C4381C8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76"/>
            <a:ext cx="9150723" cy="51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5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D18B35-93B7-67CD-DFDB-4044C365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24" y="0"/>
            <a:ext cx="91574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2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17FAD5-1FE5-ED4B-6276-86F8069B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76"/>
            <a:ext cx="9150723" cy="51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7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974F9D-1021-F647-3D05-862B9084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6"/>
            <a:ext cx="9144000" cy="51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5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CA8819-8C41-3FDD-FEA2-6DE6A51C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24" y="0"/>
            <a:ext cx="91574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5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974F59-701B-53C7-460E-03521F22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76"/>
            <a:ext cx="9150723" cy="51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8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AE9BE-C8D5-C52D-8D1D-0704EBC4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76"/>
            <a:ext cx="9150723" cy="51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3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0</Words>
  <Application>Microsoft Macintosh PowerPoint</Application>
  <PresentationFormat>On-screen Show (16:9)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Lewis</dc:creator>
  <cp:lastModifiedBy>Joseph Lewis</cp:lastModifiedBy>
  <cp:revision>1</cp:revision>
  <dcterms:created xsi:type="dcterms:W3CDTF">2023-04-15T07:33:45Z</dcterms:created>
  <dcterms:modified xsi:type="dcterms:W3CDTF">2023-04-15T07:45:10Z</dcterms:modified>
</cp:coreProperties>
</file>