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019925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>
        <p:scale>
          <a:sx n="88" d="100"/>
          <a:sy n="88" d="100"/>
        </p:scale>
        <p:origin x="2368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451"/>
            <a:ext cx="5966936" cy="3449308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3778"/>
            <a:ext cx="5264944" cy="2392040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87"/>
            <a:ext cx="1513671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87"/>
            <a:ext cx="4453265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70019"/>
            <a:ext cx="6054685" cy="4121281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30289"/>
            <a:ext cx="6054685" cy="2167284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436"/>
            <a:ext cx="2983468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436"/>
            <a:ext cx="2983468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90"/>
            <a:ext cx="605468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736"/>
            <a:ext cx="2969757" cy="119028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9022"/>
            <a:ext cx="2969757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736"/>
            <a:ext cx="2984382" cy="119028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9022"/>
            <a:ext cx="2984382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506"/>
            <a:ext cx="2264109" cy="2311771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511"/>
            <a:ext cx="3553837" cy="7040809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2276"/>
            <a:ext cx="2264109" cy="5506510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506"/>
            <a:ext cx="2264109" cy="2311771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511"/>
            <a:ext cx="3553837" cy="7040809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2276"/>
            <a:ext cx="2264109" cy="5506510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90"/>
            <a:ext cx="605468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436"/>
            <a:ext cx="605468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2869"/>
            <a:ext cx="1579483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D976-3DB3-2F4C-96C4-44468EA649A4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2869"/>
            <a:ext cx="236922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2869"/>
            <a:ext cx="1579483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825F-E284-A042-BE3B-D0B2725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6DD5228-C295-2C42-B820-5FD092AD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" y="2411414"/>
            <a:ext cx="2771775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after duplicates removed</a:t>
            </a:r>
            <a:b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2975)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8C1D574-FA0D-1C4A-BD54-754CA32D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49" y="3440114"/>
            <a:ext cx="167005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screened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2975)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3C6E785-4F28-E44C-AA94-CB5332F7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4" y="3440114"/>
            <a:ext cx="171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excluded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2921)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BE26BB7-1C24-6244-9C62-FC277231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4" y="4354514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Full-text articles assessed for eligibility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54)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86FAE62-D425-964C-A190-94CD4F6F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4" y="4354514"/>
            <a:ext cx="2834368" cy="171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Full-text articles excluded 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22)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carriage n=10</a:t>
            </a: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Selection for single organism n=5</a:t>
            </a: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Can’t disaggregate carriage isolates n=3</a:t>
            </a: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Inclusion criteria not given/lab based n=2</a:t>
            </a: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denominator n=1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en-US" sz="1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stool carriage n=1</a:t>
            </a:r>
            <a:endParaRPr kumimoji="0" lang="en-CA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03477-ECDB-CE4B-8350-325E3E74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4" y="5383214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Studies included in qualitative synthesis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32)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6742E15-D4D6-1649-9369-14047DDC2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4" y="6411914"/>
            <a:ext cx="17145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Studies included in quantitative synthesis (meta-analysis)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 = 31)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8BC211C-929D-6844-A393-5A81A1E0B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4" y="2982914"/>
            <a:ext cx="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6473F9EC-BB2E-E042-8156-8C2DD46F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4" y="4011614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9C6AD022-7E7B-BF45-8B5E-D6E9F3A7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4" y="5040314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633288D1-6B43-BD4C-961B-15A637D90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4" y="6069014"/>
            <a:ext cx="0" cy="342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858991E-FEA2-7146-ABF3-CD224EF61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099" y="3725864"/>
            <a:ext cx="650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1">
            <a:extLst>
              <a:ext uri="{FF2B5EF4-FFF2-40B4-BE49-F238E27FC236}">
                <a16:creationId xmlns:a16="http://schemas.microsoft.com/office/drawing/2014/main" id="{C9BA9D93-8350-F84D-989A-86FE3A5AA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4" y="4697414"/>
            <a:ext cx="520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B81B263D-8E4E-4149-9888-79789C1F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57E22CF-4B10-D54C-92FA-B0F0375C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019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Lewis</dc:creator>
  <cp:lastModifiedBy>Joe Lewis</cp:lastModifiedBy>
  <cp:revision>3</cp:revision>
  <cp:lastPrinted>2019-04-01T11:19:40Z</cp:lastPrinted>
  <dcterms:created xsi:type="dcterms:W3CDTF">2019-04-01T10:53:30Z</dcterms:created>
  <dcterms:modified xsi:type="dcterms:W3CDTF">2019-04-01T11:20:27Z</dcterms:modified>
</cp:coreProperties>
</file>