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9C85-3251-4E65-AE28-0F39781661DE}" type="datetimeFigureOut">
              <a:rPr lang="es-ES" smtClean="0"/>
              <a:pPr/>
              <a:t>13/08/2014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3-4380-456B-B2AC-5A0EB95C37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9C85-3251-4E65-AE28-0F39781661DE}" type="datetimeFigureOut">
              <a:rPr lang="es-ES" smtClean="0"/>
              <a:pPr/>
              <a:t>13/08/2014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3-4380-456B-B2AC-5A0EB95C37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9C85-3251-4E65-AE28-0F39781661DE}" type="datetimeFigureOut">
              <a:rPr lang="es-ES" smtClean="0"/>
              <a:pPr/>
              <a:t>13/08/2014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3-4380-456B-B2AC-5A0EB95C37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9C85-3251-4E65-AE28-0F39781661DE}" type="datetimeFigureOut">
              <a:rPr lang="es-ES" smtClean="0"/>
              <a:pPr/>
              <a:t>13/08/2014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3-4380-456B-B2AC-5A0EB95C37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9C85-3251-4E65-AE28-0F39781661DE}" type="datetimeFigureOut">
              <a:rPr lang="es-ES" smtClean="0"/>
              <a:pPr/>
              <a:t>13/08/2014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3-4380-456B-B2AC-5A0EB95C37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9C85-3251-4E65-AE28-0F39781661DE}" type="datetimeFigureOut">
              <a:rPr lang="es-ES" smtClean="0"/>
              <a:pPr/>
              <a:t>13/08/2014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3-4380-456B-B2AC-5A0EB95C37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9C85-3251-4E65-AE28-0F39781661DE}" type="datetimeFigureOut">
              <a:rPr lang="es-ES" smtClean="0"/>
              <a:pPr/>
              <a:t>13/08/2014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3-4380-456B-B2AC-5A0EB95C37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9C85-3251-4E65-AE28-0F39781661DE}" type="datetimeFigureOut">
              <a:rPr lang="es-ES" smtClean="0"/>
              <a:pPr/>
              <a:t>13/08/2014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3-4380-456B-B2AC-5A0EB95C37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9C85-3251-4E65-AE28-0F39781661DE}" type="datetimeFigureOut">
              <a:rPr lang="es-ES" smtClean="0"/>
              <a:pPr/>
              <a:t>13/08/2014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3-4380-456B-B2AC-5A0EB95C37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9C85-3251-4E65-AE28-0F39781661DE}" type="datetimeFigureOut">
              <a:rPr lang="es-ES" smtClean="0"/>
              <a:pPr/>
              <a:t>13/08/2014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3-4380-456B-B2AC-5A0EB95C37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9C85-3251-4E65-AE28-0F39781661DE}" type="datetimeFigureOut">
              <a:rPr lang="es-ES" smtClean="0"/>
              <a:pPr/>
              <a:t>13/08/2014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D0C3-4380-456B-B2AC-5A0EB95C37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9C85-3251-4E65-AE28-0F39781661DE}" type="datetimeFigureOut">
              <a:rPr lang="es-ES" smtClean="0"/>
              <a:pPr/>
              <a:t>13/08/2014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8D0C3-4380-456B-B2AC-5A0EB95C37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AppServ2\www\web\images\Copia de Camise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692696"/>
            <a:ext cx="1651000" cy="508000"/>
          </a:xfrm>
          <a:prstGeom prst="rect">
            <a:avLst/>
          </a:prstGeom>
          <a:noFill/>
        </p:spPr>
      </p:pic>
      <p:pic>
        <p:nvPicPr>
          <p:cNvPr id="1027" name="Picture 3" descr="C:\AppServ2\www\web\images\Copia de Op_RPS_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132856"/>
            <a:ext cx="1651000" cy="508000"/>
          </a:xfrm>
          <a:prstGeom prst="rect">
            <a:avLst/>
          </a:prstGeom>
          <a:noFill/>
        </p:spPr>
      </p:pic>
      <p:pic>
        <p:nvPicPr>
          <p:cNvPr id="1028" name="Picture 4" descr="C:\AppServ2\www\web\images\Copia de r_RPSyS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1844824"/>
            <a:ext cx="3009900" cy="850900"/>
          </a:xfrm>
          <a:prstGeom prst="rect">
            <a:avLst/>
          </a:prstGeom>
          <a:noFill/>
        </p:spPr>
      </p:pic>
      <p:pic>
        <p:nvPicPr>
          <p:cNvPr id="1029" name="Picture 5" descr="C:\AppServ2\www\web\images\Copia de r_Camiset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548680"/>
            <a:ext cx="2292434" cy="648072"/>
          </a:xfrm>
          <a:prstGeom prst="rect">
            <a:avLst/>
          </a:prstGeom>
          <a:noFill/>
        </p:spPr>
      </p:pic>
      <p:pic>
        <p:nvPicPr>
          <p:cNvPr id="1031" name="Picture 7" descr="C:\AppServ2\www\web\images\ExtruderB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3212976"/>
            <a:ext cx="2340260" cy="720080"/>
          </a:xfrm>
          <a:prstGeom prst="rect">
            <a:avLst/>
          </a:prstGeom>
          <a:noFill/>
        </p:spPr>
      </p:pic>
      <p:pic>
        <p:nvPicPr>
          <p:cNvPr id="1032" name="Picture 8" descr="C:\AppServ2\www\web\images\extrud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1680" y="3212976"/>
            <a:ext cx="2574286" cy="792088"/>
          </a:xfrm>
          <a:prstGeom prst="rect">
            <a:avLst/>
          </a:prstGeom>
          <a:noFill/>
        </p:spPr>
      </p:pic>
      <p:pic>
        <p:nvPicPr>
          <p:cNvPr id="1033" name="Picture 9" descr="C:\AppServ2\www\web\images\bolse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584" y="692696"/>
            <a:ext cx="1651000" cy="50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Elipse"/>
          <p:cNvSpPr/>
          <p:nvPr/>
        </p:nvSpPr>
        <p:spPr>
          <a:xfrm>
            <a:off x="827584" y="3645024"/>
            <a:ext cx="2952328" cy="14401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7" descr="C:\AppServ2\www\web\images\ExtruderB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861048"/>
            <a:ext cx="2340260" cy="720080"/>
          </a:xfrm>
          <a:prstGeom prst="rect">
            <a:avLst/>
          </a:prstGeom>
          <a:noFill/>
        </p:spPr>
      </p:pic>
      <p:cxnSp>
        <p:nvCxnSpPr>
          <p:cNvPr id="8" name="7 Conector recto de flecha"/>
          <p:cNvCxnSpPr/>
          <p:nvPr/>
        </p:nvCxnSpPr>
        <p:spPr>
          <a:xfrm flipH="1" flipV="1">
            <a:off x="3203848" y="4869160"/>
            <a:ext cx="129614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627784" y="2924944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00B0F0"/>
                </a:solidFill>
              </a:rPr>
              <a:t>Baja Densidad</a:t>
            </a:r>
            <a:endParaRPr lang="es-ES" b="1" dirty="0">
              <a:solidFill>
                <a:srgbClr val="00B0F0"/>
              </a:solidFill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flipH="1" flipV="1">
            <a:off x="3707904" y="3284984"/>
            <a:ext cx="86409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4572000" y="43651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Propuesta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3645024"/>
            <a:ext cx="13049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6 Conector recto de flecha"/>
          <p:cNvCxnSpPr/>
          <p:nvPr/>
        </p:nvCxnSpPr>
        <p:spPr>
          <a:xfrm flipV="1">
            <a:off x="6012160" y="4005064"/>
            <a:ext cx="57606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4544" y="-457200"/>
            <a:ext cx="9753600" cy="7315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6" name="5 Conector recto de flecha"/>
          <p:cNvCxnSpPr/>
          <p:nvPr/>
        </p:nvCxnSpPr>
        <p:spPr>
          <a:xfrm flipH="1">
            <a:off x="1259632" y="1988840"/>
            <a:ext cx="5040560" cy="1224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 flipV="1">
            <a:off x="0" y="2204864"/>
            <a:ext cx="1296144" cy="504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0" y="2132856"/>
            <a:ext cx="864096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-324544" y="3140968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REPORTES RPS y SF</a:t>
            </a:r>
            <a:endParaRPr lang="es-ES" dirty="0"/>
          </a:p>
        </p:txBody>
      </p:sp>
      <p:sp>
        <p:nvSpPr>
          <p:cNvPr id="15" name="14 Elipse"/>
          <p:cNvSpPr/>
          <p:nvPr/>
        </p:nvSpPr>
        <p:spPr>
          <a:xfrm>
            <a:off x="5868144" y="1124744"/>
            <a:ext cx="720080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</Words>
  <Application>Microsoft Office PowerPoint</Application>
  <PresentationFormat>Presentación en pantalla (4:3)</PresentationFormat>
  <Paragraphs>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Company>triforcecorp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Autentag</dc:creator>
  <cp:lastModifiedBy>Autentag</cp:lastModifiedBy>
  <cp:revision>4</cp:revision>
  <dcterms:created xsi:type="dcterms:W3CDTF">2014-08-13T20:47:47Z</dcterms:created>
  <dcterms:modified xsi:type="dcterms:W3CDTF">2014-08-13T22:21:43Z</dcterms:modified>
</cp:coreProperties>
</file>