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D9CF1-30A8-418D-84DD-E8D97CEFC0EF}" type="datetimeFigureOut">
              <a:rPr lang="es-ES" smtClean="0"/>
              <a:t>25/09/2014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3C667-BE44-47B8-93DF-58E6BC3A3CF8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D9CF1-30A8-418D-84DD-E8D97CEFC0EF}" type="datetimeFigureOut">
              <a:rPr lang="es-ES" smtClean="0"/>
              <a:t>25/09/2014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3C667-BE44-47B8-93DF-58E6BC3A3CF8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D9CF1-30A8-418D-84DD-E8D97CEFC0EF}" type="datetimeFigureOut">
              <a:rPr lang="es-ES" smtClean="0"/>
              <a:t>25/09/2014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3C667-BE44-47B8-93DF-58E6BC3A3CF8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D9CF1-30A8-418D-84DD-E8D97CEFC0EF}" type="datetimeFigureOut">
              <a:rPr lang="es-ES" smtClean="0"/>
              <a:t>25/09/2014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3C667-BE44-47B8-93DF-58E6BC3A3CF8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D9CF1-30A8-418D-84DD-E8D97CEFC0EF}" type="datetimeFigureOut">
              <a:rPr lang="es-ES" smtClean="0"/>
              <a:t>25/09/2014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3C667-BE44-47B8-93DF-58E6BC3A3CF8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D9CF1-30A8-418D-84DD-E8D97CEFC0EF}" type="datetimeFigureOut">
              <a:rPr lang="es-ES" smtClean="0"/>
              <a:t>25/09/2014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3C667-BE44-47B8-93DF-58E6BC3A3CF8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D9CF1-30A8-418D-84DD-E8D97CEFC0EF}" type="datetimeFigureOut">
              <a:rPr lang="es-ES" smtClean="0"/>
              <a:t>25/09/2014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3C667-BE44-47B8-93DF-58E6BC3A3CF8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D9CF1-30A8-418D-84DD-E8D97CEFC0EF}" type="datetimeFigureOut">
              <a:rPr lang="es-ES" smtClean="0"/>
              <a:t>25/09/2014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3C667-BE44-47B8-93DF-58E6BC3A3CF8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D9CF1-30A8-418D-84DD-E8D97CEFC0EF}" type="datetimeFigureOut">
              <a:rPr lang="es-ES" smtClean="0"/>
              <a:t>25/09/2014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3C667-BE44-47B8-93DF-58E6BC3A3CF8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D9CF1-30A8-418D-84DD-E8D97CEFC0EF}" type="datetimeFigureOut">
              <a:rPr lang="es-ES" smtClean="0"/>
              <a:t>25/09/2014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3C667-BE44-47B8-93DF-58E6BC3A3CF8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D9CF1-30A8-418D-84DD-E8D97CEFC0EF}" type="datetimeFigureOut">
              <a:rPr lang="es-ES" smtClean="0"/>
              <a:t>25/09/2014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3C667-BE44-47B8-93DF-58E6BC3A3CF8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0D9CF1-30A8-418D-84DD-E8D97CEFC0EF}" type="datetimeFigureOut">
              <a:rPr lang="es-ES" smtClean="0"/>
              <a:t>25/09/2014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F3C667-BE44-47B8-93DF-58E6BC3A3CF8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75360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5 Conector recto de flecha"/>
          <p:cNvCxnSpPr/>
          <p:nvPr/>
        </p:nvCxnSpPr>
        <p:spPr>
          <a:xfrm>
            <a:off x="2051720" y="980728"/>
            <a:ext cx="504056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6 CuadroTexto"/>
          <p:cNvSpPr txBox="1"/>
          <p:nvPr/>
        </p:nvSpPr>
        <p:spPr>
          <a:xfrm>
            <a:off x="1475656" y="548680"/>
            <a:ext cx="1002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HD  y BD</a:t>
            </a:r>
            <a:endParaRPr lang="es-ES" dirty="0"/>
          </a:p>
        </p:txBody>
      </p:sp>
      <p:sp>
        <p:nvSpPr>
          <p:cNvPr id="9" name="8 CuadroTexto"/>
          <p:cNvSpPr txBox="1"/>
          <p:nvPr/>
        </p:nvSpPr>
        <p:spPr>
          <a:xfrm>
            <a:off x="1547664" y="332656"/>
            <a:ext cx="904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Separar</a:t>
            </a:r>
            <a:endParaRPr lang="es-E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</Words>
  <Application>Microsoft Office PowerPoint</Application>
  <PresentationFormat>Presentación en pantalla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Diapositiva 1</vt:lpstr>
    </vt:vector>
  </TitlesOfParts>
  <Company>triforcecorp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Autentag</dc:creator>
  <cp:lastModifiedBy>Autentag</cp:lastModifiedBy>
  <cp:revision>1</cp:revision>
  <dcterms:created xsi:type="dcterms:W3CDTF">2014-09-25T18:08:09Z</dcterms:created>
  <dcterms:modified xsi:type="dcterms:W3CDTF">2014-09-25T18:11:40Z</dcterms:modified>
</cp:coreProperties>
</file>