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B889-5C36-48EA-9C8A-97D444E9BEE8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81F0-6C51-4F6F-B415-01EBAC2808D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393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triforcecorp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Autentag</dc:creator>
  <cp:lastModifiedBy>Autentag</cp:lastModifiedBy>
  <cp:revision>1</cp:revision>
  <dcterms:created xsi:type="dcterms:W3CDTF">2014-09-25T17:52:09Z</dcterms:created>
  <dcterms:modified xsi:type="dcterms:W3CDTF">2014-09-25T17:53:23Z</dcterms:modified>
</cp:coreProperties>
</file>