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56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D2BDC-F60F-42E1-B3F9-88B6715F4392}" type="datetimeFigureOut">
              <a:rPr lang="es-ES" smtClean="0"/>
              <a:t>25/09/2014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58D5-5713-4276-8B5E-B33C108454A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triforcecorp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Autentag</dc:creator>
  <cp:lastModifiedBy>Autentag</cp:lastModifiedBy>
  <cp:revision>1</cp:revision>
  <dcterms:created xsi:type="dcterms:W3CDTF">2014-09-25T18:17:18Z</dcterms:created>
  <dcterms:modified xsi:type="dcterms:W3CDTF">2014-09-25T18:47:00Z</dcterms:modified>
</cp:coreProperties>
</file>