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1" r:id="rId1"/>
  </p:sldMasterIdLst>
  <p:notesMasterIdLst>
    <p:notesMasterId r:id="rId32"/>
  </p:notesMasterIdLst>
  <p:sldIdLst>
    <p:sldId id="316" r:id="rId2"/>
    <p:sldId id="317" r:id="rId3"/>
    <p:sldId id="321" r:id="rId4"/>
    <p:sldId id="325" r:id="rId5"/>
    <p:sldId id="348" r:id="rId6"/>
    <p:sldId id="360" r:id="rId7"/>
    <p:sldId id="329" r:id="rId8"/>
    <p:sldId id="347" r:id="rId9"/>
    <p:sldId id="349" r:id="rId10"/>
    <p:sldId id="350" r:id="rId11"/>
    <p:sldId id="361" r:id="rId12"/>
    <p:sldId id="351" r:id="rId13"/>
    <p:sldId id="334" r:id="rId14"/>
    <p:sldId id="322" r:id="rId15"/>
    <p:sldId id="326" r:id="rId16"/>
    <p:sldId id="336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43" r:id="rId25"/>
    <p:sldId id="323" r:id="rId26"/>
    <p:sldId id="327" r:id="rId27"/>
    <p:sldId id="344" r:id="rId28"/>
    <p:sldId id="345" r:id="rId29"/>
    <p:sldId id="318" r:id="rId30"/>
    <p:sldId id="36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14"/>
      </p:cViewPr>
      <p:guideLst/>
    </p:cSldViewPr>
  </p:slideViewPr>
  <p:notesTextViewPr>
    <p:cViewPr>
      <p:scale>
        <a:sx n="153" d="100"/>
        <a:sy n="15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 Rodrigues" userId="dd7aeacb-f316-4b42-9e51-2be581f98b2d" providerId="ADAL" clId="{5BCEF525-D965-43AB-A21B-8656A42C88DF}"/>
    <pc:docChg chg="undo redo custSel addSld delSld modSld sldOrd">
      <pc:chgData name="Joel Rodrigues" userId="dd7aeacb-f316-4b42-9e51-2be581f98b2d" providerId="ADAL" clId="{5BCEF525-D965-43AB-A21B-8656A42C88DF}" dt="2018-03-16T09:19:15.714" v="3047" actId="2696"/>
      <pc:docMkLst>
        <pc:docMk/>
      </pc:docMkLst>
      <pc:sldChg chg="delSp modSp">
        <pc:chgData name="Joel Rodrigues" userId="dd7aeacb-f316-4b42-9e51-2be581f98b2d" providerId="ADAL" clId="{5BCEF525-D965-43AB-A21B-8656A42C88DF}" dt="2018-03-16T08:23:31.679" v="2592" actId="2696"/>
        <pc:sldMkLst>
          <pc:docMk/>
          <pc:sldMk cId="2881540209" sldId="316"/>
        </pc:sldMkLst>
        <pc:spChg chg="mod">
          <ac:chgData name="Joel Rodrigues" userId="dd7aeacb-f316-4b42-9e51-2be581f98b2d" providerId="ADAL" clId="{5BCEF525-D965-43AB-A21B-8656A42C88DF}" dt="2018-03-13T22:00:56.242" v="481" actId="20577"/>
          <ac:spMkLst>
            <pc:docMk/>
            <pc:sldMk cId="2881540209" sldId="316"/>
            <ac:spMk id="2" creationId="{35CB85B3-2521-42B9-BDFE-1E4271512413}"/>
          </ac:spMkLst>
        </pc:spChg>
        <pc:spChg chg="mod">
          <ac:chgData name="Joel Rodrigues" userId="dd7aeacb-f316-4b42-9e51-2be581f98b2d" providerId="ADAL" clId="{5BCEF525-D965-43AB-A21B-8656A42C88DF}" dt="2018-03-16T08:23:31.679" v="2592" actId="2696"/>
          <ac:spMkLst>
            <pc:docMk/>
            <pc:sldMk cId="2881540209" sldId="316"/>
            <ac:spMk id="3" creationId="{E2C495BB-954A-4D3D-9606-BBC3B43FE5F5}"/>
          </ac:spMkLst>
        </pc:spChg>
        <pc:spChg chg="del">
          <ac:chgData name="Joel Rodrigues" userId="dd7aeacb-f316-4b42-9e51-2be581f98b2d" providerId="ADAL" clId="{5BCEF525-D965-43AB-A21B-8656A42C88DF}" dt="2018-03-12T20:49:38.548" v="398" actId="20577"/>
          <ac:spMkLst>
            <pc:docMk/>
            <pc:sldMk cId="2881540209" sldId="316"/>
            <ac:spMk id="4" creationId="{546529DA-8744-4B4A-A7E5-55C4CDB09C1E}"/>
          </ac:spMkLst>
        </pc:spChg>
      </pc:sldChg>
      <pc:sldChg chg="addSp delSp modSp add mod setBg setClrOvrMap">
        <pc:chgData name="Joel Rodrigues" userId="dd7aeacb-f316-4b42-9e51-2be581f98b2d" providerId="ADAL" clId="{5BCEF525-D965-43AB-A21B-8656A42C88DF}" dt="2018-03-16T08:27:40.399" v="2629" actId="26606"/>
        <pc:sldMkLst>
          <pc:docMk/>
          <pc:sldMk cId="409106641" sldId="317"/>
        </pc:sldMkLst>
        <pc:spChg chg="mod">
          <ac:chgData name="Joel Rodrigues" userId="dd7aeacb-f316-4b42-9e51-2be581f98b2d" providerId="ADAL" clId="{5BCEF525-D965-43AB-A21B-8656A42C88DF}" dt="2018-03-16T08:26:39.068" v="2608" actId="26606"/>
          <ac:spMkLst>
            <pc:docMk/>
            <pc:sldMk cId="409106641" sldId="317"/>
            <ac:spMk id="2" creationId="{7C0E74A0-879B-49CE-8378-27C93822AECF}"/>
          </ac:spMkLst>
        </pc:spChg>
        <pc:spChg chg="add del mod">
          <ac:chgData name="Joel Rodrigues" userId="dd7aeacb-f316-4b42-9e51-2be581f98b2d" providerId="ADAL" clId="{5BCEF525-D965-43AB-A21B-8656A42C88DF}" dt="2018-03-16T08:26:39.068" v="2608" actId="26606"/>
          <ac:spMkLst>
            <pc:docMk/>
            <pc:sldMk cId="409106641" sldId="317"/>
            <ac:spMk id="3" creationId="{D2FFA13E-C615-4B9C-A6E4-2FB2C4C10FA7}"/>
          </ac:spMkLst>
        </pc:spChg>
        <pc:spChg chg="del">
          <ac:chgData name="Joel Rodrigues" userId="dd7aeacb-f316-4b42-9e51-2be581f98b2d" providerId="ADAL" clId="{5BCEF525-D965-43AB-A21B-8656A42C88DF}" dt="2018-03-12T20:49:38.548" v="398" actId="20577"/>
          <ac:spMkLst>
            <pc:docMk/>
            <pc:sldMk cId="409106641" sldId="317"/>
            <ac:spMk id="4" creationId="{8D028D3B-07EE-438B-B317-86753C72F571}"/>
          </ac:spMkLst>
        </pc:spChg>
        <pc:spChg chg="mod">
          <ac:chgData name="Joel Rodrigues" userId="dd7aeacb-f316-4b42-9e51-2be581f98b2d" providerId="ADAL" clId="{5BCEF525-D965-43AB-A21B-8656A42C88DF}" dt="2018-03-16T08:26:39.068" v="2608" actId="26606"/>
          <ac:spMkLst>
            <pc:docMk/>
            <pc:sldMk cId="409106641" sldId="317"/>
            <ac:spMk id="5" creationId="{58BBD553-B0A2-4358-B7D3-893019B5D965}"/>
          </ac:spMkLst>
        </pc:spChg>
        <pc:spChg chg="add del">
          <ac:chgData name="Joel Rodrigues" userId="dd7aeacb-f316-4b42-9e51-2be581f98b2d" providerId="ADAL" clId="{5BCEF525-D965-43AB-A21B-8656A42C88DF}" dt="2018-03-13T22:14:56.388" v="962" actId="26606"/>
          <ac:spMkLst>
            <pc:docMk/>
            <pc:sldMk cId="409106641" sldId="317"/>
            <ac:spMk id="12" creationId="{C1D5848D-9021-4B45-A576-321BF0F5CD48}"/>
          </ac:spMkLst>
        </pc:spChg>
        <pc:spChg chg="add del">
          <ac:chgData name="Joel Rodrigues" userId="dd7aeacb-f316-4b42-9e51-2be581f98b2d" providerId="ADAL" clId="{5BCEF525-D965-43AB-A21B-8656A42C88DF}" dt="2018-03-13T22:14:56.388" v="962" actId="26606"/>
          <ac:spMkLst>
            <pc:docMk/>
            <pc:sldMk cId="409106641" sldId="317"/>
            <ac:spMk id="14" creationId="{01A6840D-0908-4CED-99D2-8C957BD90CA8}"/>
          </ac:spMkLst>
        </pc:spChg>
        <pc:spChg chg="add del">
          <ac:chgData name="Joel Rodrigues" userId="dd7aeacb-f316-4b42-9e51-2be581f98b2d" providerId="ADAL" clId="{5BCEF525-D965-43AB-A21B-8656A42C88DF}" dt="2018-03-13T22:14:56.388" v="962" actId="26606"/>
          <ac:spMkLst>
            <pc:docMk/>
            <pc:sldMk cId="409106641" sldId="317"/>
            <ac:spMk id="16" creationId="{A7404C7C-9651-4AC1-A94D-30116BDEE027}"/>
          </ac:spMkLst>
        </pc:spChg>
        <pc:spChg chg="add del">
          <ac:chgData name="Joel Rodrigues" userId="dd7aeacb-f316-4b42-9e51-2be581f98b2d" providerId="ADAL" clId="{5BCEF525-D965-43AB-A21B-8656A42C88DF}" dt="2018-03-13T22:14:56.388" v="962" actId="26606"/>
          <ac:spMkLst>
            <pc:docMk/>
            <pc:sldMk cId="409106641" sldId="317"/>
            <ac:spMk id="18" creationId="{35187262-9F3B-479F-8C41-C380B6835373}"/>
          </ac:spMkLst>
        </pc:spChg>
        <pc:graphicFrameChg chg="add del">
          <ac:chgData name="Joel Rodrigues" userId="dd7aeacb-f316-4b42-9e51-2be581f98b2d" providerId="ADAL" clId="{5BCEF525-D965-43AB-A21B-8656A42C88DF}" dt="2018-03-13T22:14:56.388" v="962" actId="26606"/>
          <ac:graphicFrameMkLst>
            <pc:docMk/>
            <pc:sldMk cId="409106641" sldId="317"/>
            <ac:graphicFrameMk id="7" creationId="{118D19DE-426A-4079-8E6B-80AA4D7D2D4D}"/>
          </ac:graphicFrameMkLst>
        </pc:graphicFrameChg>
        <pc:graphicFrameChg chg="add del">
          <ac:chgData name="Joel Rodrigues" userId="dd7aeacb-f316-4b42-9e51-2be581f98b2d" providerId="ADAL" clId="{5BCEF525-D965-43AB-A21B-8656A42C88DF}" dt="2018-03-16T08:26:34.663" v="2601" actId="26606"/>
          <ac:graphicFrameMkLst>
            <pc:docMk/>
            <pc:sldMk cId="409106641" sldId="317"/>
            <ac:graphicFrameMk id="8" creationId="{230D6022-70D7-4F39-A907-C82B0A7644CB}"/>
          </ac:graphicFrameMkLst>
        </pc:graphicFrameChg>
        <pc:graphicFrameChg chg="add del">
          <ac:chgData name="Joel Rodrigues" userId="dd7aeacb-f316-4b42-9e51-2be581f98b2d" providerId="ADAL" clId="{5BCEF525-D965-43AB-A21B-8656A42C88DF}" dt="2018-03-16T08:26:36.451" v="2603" actId="26606"/>
          <ac:graphicFrameMkLst>
            <pc:docMk/>
            <pc:sldMk cId="409106641" sldId="317"/>
            <ac:graphicFrameMk id="10" creationId="{56B8258D-8AE2-4C6C-8FA4-F79B571D285E}"/>
          </ac:graphicFrameMkLst>
        </pc:graphicFrameChg>
        <pc:graphicFrameChg chg="add del">
          <ac:chgData name="Joel Rodrigues" userId="dd7aeacb-f316-4b42-9e51-2be581f98b2d" providerId="ADAL" clId="{5BCEF525-D965-43AB-A21B-8656A42C88DF}" dt="2018-03-16T08:26:37.354" v="2605" actId="26606"/>
          <ac:graphicFrameMkLst>
            <pc:docMk/>
            <pc:sldMk cId="409106641" sldId="317"/>
            <ac:graphicFrameMk id="13" creationId="{230D6022-70D7-4F39-A907-C82B0A7644CB}"/>
          </ac:graphicFrameMkLst>
        </pc:graphicFrameChg>
        <pc:graphicFrameChg chg="add del">
          <ac:chgData name="Joel Rodrigues" userId="dd7aeacb-f316-4b42-9e51-2be581f98b2d" providerId="ADAL" clId="{5BCEF525-D965-43AB-A21B-8656A42C88DF}" dt="2018-03-16T08:26:38.957" v="2607" actId="26606"/>
          <ac:graphicFrameMkLst>
            <pc:docMk/>
            <pc:sldMk cId="409106641" sldId="317"/>
            <ac:graphicFrameMk id="15" creationId="{56B8258D-8AE2-4C6C-8FA4-F79B571D285E}"/>
          </ac:graphicFrameMkLst>
        </pc:graphicFrameChg>
        <pc:graphicFrameChg chg="add mod modGraphic">
          <ac:chgData name="Joel Rodrigues" userId="dd7aeacb-f316-4b42-9e51-2be581f98b2d" providerId="ADAL" clId="{5BCEF525-D965-43AB-A21B-8656A42C88DF}" dt="2018-03-16T08:27:40.399" v="2629" actId="26606"/>
          <ac:graphicFrameMkLst>
            <pc:docMk/>
            <pc:sldMk cId="409106641" sldId="317"/>
            <ac:graphicFrameMk id="17" creationId="{230D6022-70D7-4F39-A907-C82B0A7644CB}"/>
          </ac:graphicFrameMkLst>
        </pc:graphicFrameChg>
        <pc:graphicFrameChg chg="add del">
          <ac:chgData name="Joel Rodrigues" userId="dd7aeacb-f316-4b42-9e51-2be581f98b2d" providerId="ADAL" clId="{5BCEF525-D965-43AB-A21B-8656A42C88DF}" dt="2018-03-13T22:15:03.606" v="964" actId="26606"/>
          <ac:graphicFrameMkLst>
            <pc:docMk/>
            <pc:sldMk cId="409106641" sldId="317"/>
            <ac:graphicFrameMk id="20" creationId="{28F92E2C-7B0B-4232-9AA3-E428A6A65991}"/>
          </ac:graphicFrameMkLst>
        </pc:graphicFrameChg>
      </pc:sldChg>
      <pc:sldChg chg="addSp delSp modSp add mod setBg">
        <pc:chgData name="Joel Rodrigues" userId="dd7aeacb-f316-4b42-9e51-2be581f98b2d" providerId="ADAL" clId="{5BCEF525-D965-43AB-A21B-8656A42C88DF}" dt="2018-03-16T08:37:01.877" v="2743" actId="26606"/>
        <pc:sldMkLst>
          <pc:docMk/>
          <pc:sldMk cId="3838235099" sldId="318"/>
        </pc:sldMkLst>
        <pc:spChg chg="mod">
          <ac:chgData name="Joel Rodrigues" userId="dd7aeacb-f316-4b42-9e51-2be581f98b2d" providerId="ADAL" clId="{5BCEF525-D965-43AB-A21B-8656A42C88DF}" dt="2018-03-16T08:34:29.862" v="2728" actId="26606"/>
          <ac:spMkLst>
            <pc:docMk/>
            <pc:sldMk cId="3838235099" sldId="318"/>
            <ac:spMk id="2" creationId="{AD0A0D2F-254B-4DA2-ACCB-1B673C7E7A0E}"/>
          </ac:spMkLst>
        </pc:spChg>
        <pc:spChg chg="add del mod">
          <ac:chgData name="Joel Rodrigues" userId="dd7aeacb-f316-4b42-9e51-2be581f98b2d" providerId="ADAL" clId="{5BCEF525-D965-43AB-A21B-8656A42C88DF}" dt="2018-03-16T08:34:29.862" v="2728" actId="26606"/>
          <ac:spMkLst>
            <pc:docMk/>
            <pc:sldMk cId="3838235099" sldId="318"/>
            <ac:spMk id="3" creationId="{8F28498C-2BE1-4374-AC85-26DAB3E18B92}"/>
          </ac:spMkLst>
        </pc:spChg>
        <pc:spChg chg="del">
          <ac:chgData name="Joel Rodrigues" userId="dd7aeacb-f316-4b42-9e51-2be581f98b2d" providerId="ADAL" clId="{5BCEF525-D965-43AB-A21B-8656A42C88DF}" dt="2018-03-12T20:49:38.548" v="398" actId="20577"/>
          <ac:spMkLst>
            <pc:docMk/>
            <pc:sldMk cId="3838235099" sldId="318"/>
            <ac:spMk id="4" creationId="{06A0F2A6-759B-42D8-9267-9DD51FD7218C}"/>
          </ac:spMkLst>
        </pc:spChg>
        <pc:spChg chg="mod">
          <ac:chgData name="Joel Rodrigues" userId="dd7aeacb-f316-4b42-9e51-2be581f98b2d" providerId="ADAL" clId="{5BCEF525-D965-43AB-A21B-8656A42C88DF}" dt="2018-03-16T08:34:29.862" v="2728" actId="26606"/>
          <ac:spMkLst>
            <pc:docMk/>
            <pc:sldMk cId="3838235099" sldId="318"/>
            <ac:spMk id="5" creationId="{7F5D3E90-E562-45BB-82D8-B311339F8B7A}"/>
          </ac:spMkLst>
        </pc:spChg>
        <pc:graphicFrameChg chg="add del">
          <ac:chgData name="Joel Rodrigues" userId="dd7aeacb-f316-4b42-9e51-2be581f98b2d" providerId="ADAL" clId="{5BCEF525-D965-43AB-A21B-8656A42C88DF}" dt="2018-03-13T22:15:48.243" v="972" actId="26606"/>
          <ac:graphicFrameMkLst>
            <pc:docMk/>
            <pc:sldMk cId="3838235099" sldId="318"/>
            <ac:graphicFrameMk id="7" creationId="{FC539723-AB9D-42E6-9F81-094B13676651}"/>
          </ac:graphicFrameMkLst>
        </pc:graphicFrameChg>
        <pc:graphicFrameChg chg="add mod modGraphic">
          <ac:chgData name="Joel Rodrigues" userId="dd7aeacb-f316-4b42-9e51-2be581f98b2d" providerId="ADAL" clId="{5BCEF525-D965-43AB-A21B-8656A42C88DF}" dt="2018-03-16T08:37:01.877" v="2743" actId="26606"/>
          <ac:graphicFrameMkLst>
            <pc:docMk/>
            <pc:sldMk cId="3838235099" sldId="318"/>
            <ac:graphicFrameMk id="8" creationId="{3FFECEBA-D207-496B-8F5A-AF84041CDF89}"/>
          </ac:graphicFrameMkLst>
        </pc:graphicFrameChg>
      </pc:sldChg>
      <pc:sldChg chg="modSp add">
        <pc:chgData name="Joel Rodrigues" userId="dd7aeacb-f316-4b42-9e51-2be581f98b2d" providerId="ADAL" clId="{5BCEF525-D965-43AB-A21B-8656A42C88DF}" dt="2018-03-12T21:02:34.898" v="470" actId="20577"/>
        <pc:sldMkLst>
          <pc:docMk/>
          <pc:sldMk cId="4136305048" sldId="321"/>
        </pc:sldMkLst>
        <pc:spChg chg="mod">
          <ac:chgData name="Joel Rodrigues" userId="dd7aeacb-f316-4b42-9e51-2be581f98b2d" providerId="ADAL" clId="{5BCEF525-D965-43AB-A21B-8656A42C88DF}" dt="2018-03-12T20:53:07.150" v="457" actId="20577"/>
          <ac:spMkLst>
            <pc:docMk/>
            <pc:sldMk cId="4136305048" sldId="321"/>
            <ac:spMk id="2" creationId="{482D0F0C-B414-4FCE-9B21-919C8479C6C3}"/>
          </ac:spMkLst>
        </pc:spChg>
        <pc:spChg chg="mod">
          <ac:chgData name="Joel Rodrigues" userId="dd7aeacb-f316-4b42-9e51-2be581f98b2d" providerId="ADAL" clId="{5BCEF525-D965-43AB-A21B-8656A42C88DF}" dt="2018-03-12T21:02:34.898" v="470" actId="20577"/>
          <ac:spMkLst>
            <pc:docMk/>
            <pc:sldMk cId="4136305048" sldId="321"/>
            <ac:spMk id="3" creationId="{F92E7B0D-EF7A-46A4-A7F0-75296CB5099F}"/>
          </ac:spMkLst>
        </pc:spChg>
      </pc:sldChg>
      <pc:sldChg chg="modSp add">
        <pc:chgData name="Joel Rodrigues" userId="dd7aeacb-f316-4b42-9e51-2be581f98b2d" providerId="ADAL" clId="{5BCEF525-D965-43AB-A21B-8656A42C88DF}" dt="2018-03-16T08:23:31.679" v="2592" actId="2696"/>
        <pc:sldMkLst>
          <pc:docMk/>
          <pc:sldMk cId="1582966433" sldId="322"/>
        </pc:sldMkLst>
        <pc:spChg chg="mod">
          <ac:chgData name="Joel Rodrigues" userId="dd7aeacb-f316-4b42-9e51-2be581f98b2d" providerId="ADAL" clId="{5BCEF525-D965-43AB-A21B-8656A42C88DF}" dt="2018-03-16T08:23:31.679" v="2592" actId="2696"/>
          <ac:spMkLst>
            <pc:docMk/>
            <pc:sldMk cId="1582966433" sldId="322"/>
            <ac:spMk id="2" creationId="{482D0F0C-B414-4FCE-9B21-919C8479C6C3}"/>
          </ac:spMkLst>
        </pc:spChg>
        <pc:spChg chg="mod">
          <ac:chgData name="Joel Rodrigues" userId="dd7aeacb-f316-4b42-9e51-2be581f98b2d" providerId="ADAL" clId="{5BCEF525-D965-43AB-A21B-8656A42C88DF}" dt="2018-03-12T21:03:24.137" v="472" actId="6549"/>
          <ac:spMkLst>
            <pc:docMk/>
            <pc:sldMk cId="1582966433" sldId="322"/>
            <ac:spMk id="3" creationId="{F92E7B0D-EF7A-46A4-A7F0-75296CB5099F}"/>
          </ac:spMkLst>
        </pc:spChg>
      </pc:sldChg>
      <pc:sldChg chg="modSp add">
        <pc:chgData name="Joel Rodrigues" userId="dd7aeacb-f316-4b42-9e51-2be581f98b2d" providerId="ADAL" clId="{5BCEF525-D965-43AB-A21B-8656A42C88DF}" dt="2018-03-12T21:04:03.474" v="476" actId="20577"/>
        <pc:sldMkLst>
          <pc:docMk/>
          <pc:sldMk cId="606042863" sldId="323"/>
        </pc:sldMkLst>
        <pc:spChg chg="mod">
          <ac:chgData name="Joel Rodrigues" userId="dd7aeacb-f316-4b42-9e51-2be581f98b2d" providerId="ADAL" clId="{5BCEF525-D965-43AB-A21B-8656A42C88DF}" dt="2018-03-12T20:53:44.342" v="466" actId="20577"/>
          <ac:spMkLst>
            <pc:docMk/>
            <pc:sldMk cId="606042863" sldId="323"/>
            <ac:spMk id="2" creationId="{482D0F0C-B414-4FCE-9B21-919C8479C6C3}"/>
          </ac:spMkLst>
        </pc:spChg>
        <pc:spChg chg="mod">
          <ac:chgData name="Joel Rodrigues" userId="dd7aeacb-f316-4b42-9e51-2be581f98b2d" providerId="ADAL" clId="{5BCEF525-D965-43AB-A21B-8656A42C88DF}" dt="2018-03-12T21:04:03.474" v="476" actId="20577"/>
          <ac:spMkLst>
            <pc:docMk/>
            <pc:sldMk cId="606042863" sldId="323"/>
            <ac:spMk id="3" creationId="{F92E7B0D-EF7A-46A4-A7F0-75296CB5099F}"/>
          </ac:spMkLst>
        </pc:spChg>
      </pc:sldChg>
      <pc:sldChg chg="addSp delSp modSp add mod setBg">
        <pc:chgData name="Joel Rodrigues" userId="dd7aeacb-f316-4b42-9e51-2be581f98b2d" providerId="ADAL" clId="{5BCEF525-D965-43AB-A21B-8656A42C88DF}" dt="2018-03-16T08:27:35.634" v="2628" actId="26606"/>
        <pc:sldMkLst>
          <pc:docMk/>
          <pc:sldMk cId="1801920761" sldId="325"/>
        </pc:sldMkLst>
        <pc:spChg chg="mod">
          <ac:chgData name="Joel Rodrigues" userId="dd7aeacb-f316-4b42-9e51-2be581f98b2d" providerId="ADAL" clId="{5BCEF525-D965-43AB-A21B-8656A42C88DF}" dt="2018-03-16T08:27:22.536" v="2623" actId="26606"/>
          <ac:spMkLst>
            <pc:docMk/>
            <pc:sldMk cId="1801920761" sldId="325"/>
            <ac:spMk id="2" creationId="{A1837522-E6A6-48E8-9DF4-BF87E44433EE}"/>
          </ac:spMkLst>
        </pc:spChg>
        <pc:spChg chg="add del mod">
          <ac:chgData name="Joel Rodrigues" userId="dd7aeacb-f316-4b42-9e51-2be581f98b2d" providerId="ADAL" clId="{5BCEF525-D965-43AB-A21B-8656A42C88DF}" dt="2018-03-16T08:27:22.536" v="2623" actId="26606"/>
          <ac:spMkLst>
            <pc:docMk/>
            <pc:sldMk cId="1801920761" sldId="325"/>
            <ac:spMk id="3" creationId="{46D31616-43D8-4387-A8E3-C1454B66B891}"/>
          </ac:spMkLst>
        </pc:spChg>
        <pc:spChg chg="mod">
          <ac:chgData name="Joel Rodrigues" userId="dd7aeacb-f316-4b42-9e51-2be581f98b2d" providerId="ADAL" clId="{5BCEF525-D965-43AB-A21B-8656A42C88DF}" dt="2018-03-16T08:27:22.536" v="2623" actId="26606"/>
          <ac:spMkLst>
            <pc:docMk/>
            <pc:sldMk cId="1801920761" sldId="325"/>
            <ac:spMk id="4" creationId="{F8C56973-C86E-4040-AA1B-DDDE90820479}"/>
          </ac:spMkLst>
        </pc:spChg>
        <pc:graphicFrameChg chg="add del">
          <ac:chgData name="Joel Rodrigues" userId="dd7aeacb-f316-4b42-9e51-2be581f98b2d" providerId="ADAL" clId="{5BCEF525-D965-43AB-A21B-8656A42C88DF}" dt="2018-03-13T22:15:14.826" v="966" actId="26606"/>
          <ac:graphicFrameMkLst>
            <pc:docMk/>
            <pc:sldMk cId="1801920761" sldId="325"/>
            <ac:graphicFrameMk id="6" creationId="{F9FBB2CF-61CE-4E6C-A1DC-C180C4FCEFD0}"/>
          </ac:graphicFrameMkLst>
        </pc:graphicFrameChg>
        <pc:graphicFrameChg chg="add del">
          <ac:chgData name="Joel Rodrigues" userId="dd7aeacb-f316-4b42-9e51-2be581f98b2d" providerId="ADAL" clId="{5BCEF525-D965-43AB-A21B-8656A42C88DF}" dt="2018-03-13T22:15:19.362" v="968" actId="26606"/>
          <ac:graphicFrameMkLst>
            <pc:docMk/>
            <pc:sldMk cId="1801920761" sldId="325"/>
            <ac:graphicFrameMk id="7" creationId="{A3DDB80F-7483-4682-B4B8-79EEA20ED4FB}"/>
          </ac:graphicFrameMkLst>
        </pc:graphicFrameChg>
        <pc:graphicFrameChg chg="add mod modGraphic">
          <ac:chgData name="Joel Rodrigues" userId="dd7aeacb-f316-4b42-9e51-2be581f98b2d" providerId="ADAL" clId="{5BCEF525-D965-43AB-A21B-8656A42C88DF}" dt="2018-03-16T08:27:35.634" v="2628" actId="26606"/>
          <ac:graphicFrameMkLst>
            <pc:docMk/>
            <pc:sldMk cId="1801920761" sldId="325"/>
            <ac:graphicFrameMk id="8" creationId="{141933D1-B270-4FDA-AD9F-5628480844E7}"/>
          </ac:graphicFrameMkLst>
        </pc:graphicFrameChg>
        <pc:graphicFrameChg chg="add del">
          <ac:chgData name="Joel Rodrigues" userId="dd7aeacb-f316-4b42-9e51-2be581f98b2d" providerId="ADAL" clId="{5BCEF525-D965-43AB-A21B-8656A42C88DF}" dt="2018-03-13T22:15:21.017" v="970" actId="26606"/>
          <ac:graphicFrameMkLst>
            <pc:docMk/>
            <pc:sldMk cId="1801920761" sldId="325"/>
            <ac:graphicFrameMk id="9" creationId="{F9FBB2CF-61CE-4E6C-A1DC-C180C4FCEFD0}"/>
          </ac:graphicFrameMkLst>
        </pc:graphicFrameChg>
      </pc:sldChg>
      <pc:sldChg chg="addSp delSp modSp add mod ord setBg">
        <pc:chgData name="Joel Rodrigues" userId="dd7aeacb-f316-4b42-9e51-2be581f98b2d" providerId="ADAL" clId="{5BCEF525-D965-43AB-A21B-8656A42C88DF}" dt="2018-03-16T08:29:12.322" v="2643" actId="26606"/>
        <pc:sldMkLst>
          <pc:docMk/>
          <pc:sldMk cId="1509862989" sldId="326"/>
        </pc:sldMkLst>
        <pc:spChg chg="mod">
          <ac:chgData name="Joel Rodrigues" userId="dd7aeacb-f316-4b42-9e51-2be581f98b2d" providerId="ADAL" clId="{5BCEF525-D965-43AB-A21B-8656A42C88DF}" dt="2018-03-16T08:29:12.322" v="2643" actId="26606"/>
          <ac:spMkLst>
            <pc:docMk/>
            <pc:sldMk cId="1509862989" sldId="326"/>
            <ac:spMk id="2" creationId="{A1837522-E6A6-48E8-9DF4-BF87E44433EE}"/>
          </ac:spMkLst>
        </pc:spChg>
        <pc:spChg chg="add del mod">
          <ac:chgData name="Joel Rodrigues" userId="dd7aeacb-f316-4b42-9e51-2be581f98b2d" providerId="ADAL" clId="{5BCEF525-D965-43AB-A21B-8656A42C88DF}" dt="2018-03-16T08:29:12.322" v="2643" actId="26606"/>
          <ac:spMkLst>
            <pc:docMk/>
            <pc:sldMk cId="1509862989" sldId="326"/>
            <ac:spMk id="3" creationId="{46D31616-43D8-4387-A8E3-C1454B66B891}"/>
          </ac:spMkLst>
        </pc:spChg>
        <pc:spChg chg="mod">
          <ac:chgData name="Joel Rodrigues" userId="dd7aeacb-f316-4b42-9e51-2be581f98b2d" providerId="ADAL" clId="{5BCEF525-D965-43AB-A21B-8656A42C88DF}" dt="2018-03-16T08:29:12.322" v="2643" actId="26606"/>
          <ac:spMkLst>
            <pc:docMk/>
            <pc:sldMk cId="1509862989" sldId="326"/>
            <ac:spMk id="4" creationId="{F8C56973-C86E-4040-AA1B-DDDE90820479}"/>
          </ac:spMkLst>
        </pc:spChg>
        <pc:graphicFrameChg chg="add del">
          <ac:chgData name="Joel Rodrigues" userId="dd7aeacb-f316-4b42-9e51-2be581f98b2d" providerId="ADAL" clId="{5BCEF525-D965-43AB-A21B-8656A42C88DF}" dt="2018-03-16T08:29:05.513" v="2638" actId="26606"/>
          <ac:graphicFrameMkLst>
            <pc:docMk/>
            <pc:sldMk cId="1509862989" sldId="326"/>
            <ac:graphicFrameMk id="6" creationId="{C96EDF1D-039D-4531-95EA-6DFD0FD27C56}"/>
          </ac:graphicFrameMkLst>
        </pc:graphicFrameChg>
        <pc:graphicFrameChg chg="add del">
          <ac:chgData name="Joel Rodrigues" userId="dd7aeacb-f316-4b42-9e51-2be581f98b2d" providerId="ADAL" clId="{5BCEF525-D965-43AB-A21B-8656A42C88DF}" dt="2018-03-16T08:29:11.023" v="2640" actId="26606"/>
          <ac:graphicFrameMkLst>
            <pc:docMk/>
            <pc:sldMk cId="1509862989" sldId="326"/>
            <ac:graphicFrameMk id="8" creationId="{3E1BCDF4-0A02-42E0-A004-89E477B44BC3}"/>
          </ac:graphicFrameMkLst>
        </pc:graphicFrameChg>
        <pc:graphicFrameChg chg="add del">
          <ac:chgData name="Joel Rodrigues" userId="dd7aeacb-f316-4b42-9e51-2be581f98b2d" providerId="ADAL" clId="{5BCEF525-D965-43AB-A21B-8656A42C88DF}" dt="2018-03-16T08:29:12.233" v="2642" actId="26606"/>
          <ac:graphicFrameMkLst>
            <pc:docMk/>
            <pc:sldMk cId="1509862989" sldId="326"/>
            <ac:graphicFrameMk id="10" creationId="{C96EDF1D-039D-4531-95EA-6DFD0FD27C56}"/>
          </ac:graphicFrameMkLst>
        </pc:graphicFrameChg>
        <pc:graphicFrameChg chg="add">
          <ac:chgData name="Joel Rodrigues" userId="dd7aeacb-f316-4b42-9e51-2be581f98b2d" providerId="ADAL" clId="{5BCEF525-D965-43AB-A21B-8656A42C88DF}" dt="2018-03-16T08:29:12.322" v="2643" actId="26606"/>
          <ac:graphicFrameMkLst>
            <pc:docMk/>
            <pc:sldMk cId="1509862989" sldId="326"/>
            <ac:graphicFrameMk id="12" creationId="{3E1BCDF4-0A02-42E0-A004-89E477B44BC3}"/>
          </ac:graphicFrameMkLst>
        </pc:graphicFrameChg>
      </pc:sldChg>
      <pc:sldChg chg="addSp delSp modSp add mod ord setBg">
        <pc:chgData name="Joel Rodrigues" userId="dd7aeacb-f316-4b42-9e51-2be581f98b2d" providerId="ADAL" clId="{5BCEF525-D965-43AB-A21B-8656A42C88DF}" dt="2018-03-16T08:29:30.255" v="2648" actId="26606"/>
        <pc:sldMkLst>
          <pc:docMk/>
          <pc:sldMk cId="3216530438" sldId="327"/>
        </pc:sldMkLst>
        <pc:spChg chg="mod">
          <ac:chgData name="Joel Rodrigues" userId="dd7aeacb-f316-4b42-9e51-2be581f98b2d" providerId="ADAL" clId="{5BCEF525-D965-43AB-A21B-8656A42C88DF}" dt="2018-03-16T08:29:30.255" v="2648" actId="26606"/>
          <ac:spMkLst>
            <pc:docMk/>
            <pc:sldMk cId="3216530438" sldId="327"/>
            <ac:spMk id="2" creationId="{A1837522-E6A6-48E8-9DF4-BF87E44433EE}"/>
          </ac:spMkLst>
        </pc:spChg>
        <pc:spChg chg="add del mod">
          <ac:chgData name="Joel Rodrigues" userId="dd7aeacb-f316-4b42-9e51-2be581f98b2d" providerId="ADAL" clId="{5BCEF525-D965-43AB-A21B-8656A42C88DF}" dt="2018-03-16T08:29:30.255" v="2648" actId="26606"/>
          <ac:spMkLst>
            <pc:docMk/>
            <pc:sldMk cId="3216530438" sldId="327"/>
            <ac:spMk id="3" creationId="{46D31616-43D8-4387-A8E3-C1454B66B891}"/>
          </ac:spMkLst>
        </pc:spChg>
        <pc:spChg chg="mod">
          <ac:chgData name="Joel Rodrigues" userId="dd7aeacb-f316-4b42-9e51-2be581f98b2d" providerId="ADAL" clId="{5BCEF525-D965-43AB-A21B-8656A42C88DF}" dt="2018-03-16T08:29:30.255" v="2648" actId="26606"/>
          <ac:spMkLst>
            <pc:docMk/>
            <pc:sldMk cId="3216530438" sldId="327"/>
            <ac:spMk id="4" creationId="{F8C56973-C86E-4040-AA1B-DDDE90820479}"/>
          </ac:spMkLst>
        </pc:spChg>
        <pc:graphicFrameChg chg="add del">
          <ac:chgData name="Joel Rodrigues" userId="dd7aeacb-f316-4b42-9e51-2be581f98b2d" providerId="ADAL" clId="{5BCEF525-D965-43AB-A21B-8656A42C88DF}" dt="2018-03-16T08:29:28.871" v="2645" actId="26606"/>
          <ac:graphicFrameMkLst>
            <pc:docMk/>
            <pc:sldMk cId="3216530438" sldId="327"/>
            <ac:graphicFrameMk id="6" creationId="{719B5745-D37E-475F-B437-DD55431CEB5A}"/>
          </ac:graphicFrameMkLst>
        </pc:graphicFrameChg>
        <pc:graphicFrameChg chg="add del">
          <ac:chgData name="Joel Rodrigues" userId="dd7aeacb-f316-4b42-9e51-2be581f98b2d" providerId="ADAL" clId="{5BCEF525-D965-43AB-A21B-8656A42C88DF}" dt="2018-03-16T08:29:30.161" v="2647" actId="26606"/>
          <ac:graphicFrameMkLst>
            <pc:docMk/>
            <pc:sldMk cId="3216530438" sldId="327"/>
            <ac:graphicFrameMk id="8" creationId="{277460DA-063C-4EEA-A3E0-630078C97CDF}"/>
          </ac:graphicFrameMkLst>
        </pc:graphicFrameChg>
        <pc:graphicFrameChg chg="add">
          <ac:chgData name="Joel Rodrigues" userId="dd7aeacb-f316-4b42-9e51-2be581f98b2d" providerId="ADAL" clId="{5BCEF525-D965-43AB-A21B-8656A42C88DF}" dt="2018-03-16T08:29:30.255" v="2648" actId="26606"/>
          <ac:graphicFrameMkLst>
            <pc:docMk/>
            <pc:sldMk cId="3216530438" sldId="327"/>
            <ac:graphicFrameMk id="10" creationId="{719B5745-D37E-475F-B437-DD55431CEB5A}"/>
          </ac:graphicFrameMkLst>
        </pc:graphicFrameChg>
      </pc:sldChg>
      <pc:sldChg chg="addSp delSp modSp add mod setBg">
        <pc:chgData name="Joel Rodrigues" userId="dd7aeacb-f316-4b42-9e51-2be581f98b2d" providerId="ADAL" clId="{5BCEF525-D965-43AB-A21B-8656A42C88DF}" dt="2018-03-16T09:00:51.921" v="2905" actId="20577"/>
        <pc:sldMkLst>
          <pc:docMk/>
          <pc:sldMk cId="4073407938" sldId="329"/>
        </pc:sldMkLst>
        <pc:spChg chg="mod">
          <ac:chgData name="Joel Rodrigues" userId="dd7aeacb-f316-4b42-9e51-2be581f98b2d" providerId="ADAL" clId="{5BCEF525-D965-43AB-A21B-8656A42C88DF}" dt="2018-03-16T09:00:51.921" v="2905" actId="20577"/>
          <ac:spMkLst>
            <pc:docMk/>
            <pc:sldMk cId="4073407938" sldId="329"/>
            <ac:spMk id="2" creationId="{29B28824-C4CE-4B51-AACD-315846BCCD58}"/>
          </ac:spMkLst>
        </pc:spChg>
        <pc:spChg chg="mod">
          <ac:chgData name="Joel Rodrigues" userId="dd7aeacb-f316-4b42-9e51-2be581f98b2d" providerId="ADAL" clId="{5BCEF525-D965-43AB-A21B-8656A42C88DF}" dt="2018-03-16T08:50:32.554" v="2861" actId="26606"/>
          <ac:spMkLst>
            <pc:docMk/>
            <pc:sldMk cId="4073407938" sldId="329"/>
            <ac:spMk id="4" creationId="{4D8E9FB6-DBA1-4DA5-9904-E5890A53DFA1}"/>
          </ac:spMkLst>
        </pc:spChg>
        <pc:spChg chg="mod">
          <ac:chgData name="Joel Rodrigues" userId="dd7aeacb-f316-4b42-9e51-2be581f98b2d" providerId="ADAL" clId="{5BCEF525-D965-43AB-A21B-8656A42C88DF}" dt="2018-03-16T08:50:32.554" v="2861" actId="26606"/>
          <ac:spMkLst>
            <pc:docMk/>
            <pc:sldMk cId="4073407938" sldId="329"/>
            <ac:spMk id="5" creationId="{FE509046-1BB5-416C-BDB5-2B99C2A69084}"/>
          </ac:spMkLst>
        </pc:spChg>
        <pc:spChg chg="add del mod">
          <ac:chgData name="Joel Rodrigues" userId="dd7aeacb-f316-4b42-9e51-2be581f98b2d" providerId="ADAL" clId="{5BCEF525-D965-43AB-A21B-8656A42C88DF}" dt="2018-03-13T22:27:18.888" v="1213" actId="2"/>
          <ac:spMkLst>
            <pc:docMk/>
            <pc:sldMk cId="4073407938" sldId="329"/>
            <ac:spMk id="6" creationId="{9B9EA172-4C8B-4136-94D3-4D0A526A8716}"/>
          </ac:spMkLst>
        </pc:spChg>
        <pc:spChg chg="add del">
          <ac:chgData name="Joel Rodrigues" userId="dd7aeacb-f316-4b42-9e51-2be581f98b2d" providerId="ADAL" clId="{5BCEF525-D965-43AB-A21B-8656A42C88DF}" dt="2018-03-13T22:27:54.265" v="1260" actId="26606"/>
          <ac:spMkLst>
            <pc:docMk/>
            <pc:sldMk cId="4073407938" sldId="329"/>
            <ac:spMk id="75" creationId="{90CA4844-0296-471B-9BF0-17E550105D1D}"/>
          </ac:spMkLst>
        </pc:spChg>
        <pc:spChg chg="add del">
          <ac:chgData name="Joel Rodrigues" userId="dd7aeacb-f316-4b42-9e51-2be581f98b2d" providerId="ADAL" clId="{5BCEF525-D965-43AB-A21B-8656A42C88DF}" dt="2018-03-13T22:27:54.265" v="1260" actId="26606"/>
          <ac:spMkLst>
            <pc:docMk/>
            <pc:sldMk cId="4073407938" sldId="329"/>
            <ac:spMk id="81" creationId="{D55808EB-34D0-4AE5-A7BE-EF31133B86DA}"/>
          </ac:spMkLst>
        </pc:spChg>
        <pc:spChg chg="add del">
          <ac:chgData name="Joel Rodrigues" userId="dd7aeacb-f316-4b42-9e51-2be581f98b2d" providerId="ADAL" clId="{5BCEF525-D965-43AB-A21B-8656A42C88DF}" dt="2018-03-13T22:27:54.265" v="1260" actId="26606"/>
          <ac:spMkLst>
            <pc:docMk/>
            <pc:sldMk cId="4073407938" sldId="329"/>
            <ac:spMk id="83" creationId="{A45C6CF5-A757-453F-81DD-1E1A7F41E6BE}"/>
          </ac:spMkLst>
        </pc:spChg>
        <pc:spChg chg="add del">
          <ac:chgData name="Joel Rodrigues" userId="dd7aeacb-f316-4b42-9e51-2be581f98b2d" providerId="ADAL" clId="{5BCEF525-D965-43AB-A21B-8656A42C88DF}" dt="2018-03-13T22:27:54.265" v="1260" actId="26606"/>
          <ac:spMkLst>
            <pc:docMk/>
            <pc:sldMk cId="4073407938" sldId="329"/>
            <ac:spMk id="85" creationId="{2A56CA4B-6B62-4837-BF1E-615487319ACC}"/>
          </ac:spMkLst>
        </pc:spChg>
        <pc:spChg chg="add del">
          <ac:chgData name="Joel Rodrigues" userId="dd7aeacb-f316-4b42-9e51-2be581f98b2d" providerId="ADAL" clId="{5BCEF525-D965-43AB-A21B-8656A42C88DF}" dt="2018-03-13T22:27:54.265" v="1260" actId="26606"/>
          <ac:spMkLst>
            <pc:docMk/>
            <pc:sldMk cId="4073407938" sldId="329"/>
            <ac:spMk id="87" creationId="{9AA2CA16-37A8-4F25-A0C8-6E3E5107EE7C}"/>
          </ac:spMkLst>
        </pc:spChg>
        <pc:spChg chg="add del">
          <ac:chgData name="Joel Rodrigues" userId="dd7aeacb-f316-4b42-9e51-2be581f98b2d" providerId="ADAL" clId="{5BCEF525-D965-43AB-A21B-8656A42C88DF}" dt="2018-03-16T08:22:57.722" v="2570" actId="26606"/>
          <ac:spMkLst>
            <pc:docMk/>
            <pc:sldMk cId="4073407938" sldId="329"/>
            <ac:spMk id="89" creationId="{589B80DF-5D27-45E5-B4BC-AF179FC03CE5}"/>
          </ac:spMkLst>
        </pc:spChg>
        <pc:spChg chg="add del">
          <ac:chgData name="Joel Rodrigues" userId="dd7aeacb-f316-4b42-9e51-2be581f98b2d" providerId="ADAL" clId="{5BCEF525-D965-43AB-A21B-8656A42C88DF}" dt="2018-03-16T08:22:57.722" v="2570" actId="26606"/>
          <ac:spMkLst>
            <pc:docMk/>
            <pc:sldMk cId="4073407938" sldId="329"/>
            <ac:spMk id="91" creationId="{6428145A-0D28-4D99-ADCE-27370688DE66}"/>
          </ac:spMkLst>
        </pc:spChg>
        <pc:spChg chg="add del">
          <ac:chgData name="Joel Rodrigues" userId="dd7aeacb-f316-4b42-9e51-2be581f98b2d" providerId="ADAL" clId="{5BCEF525-D965-43AB-A21B-8656A42C88DF}" dt="2018-03-16T08:22:57.722" v="2570" actId="26606"/>
          <ac:spMkLst>
            <pc:docMk/>
            <pc:sldMk cId="4073407938" sldId="329"/>
            <ac:spMk id="93" creationId="{0E5F4282-D045-4B94-88BF-ABB9DC2249E9}"/>
          </ac:spMkLst>
        </pc:spChg>
        <pc:spChg chg="add del">
          <ac:chgData name="Joel Rodrigues" userId="dd7aeacb-f316-4b42-9e51-2be581f98b2d" providerId="ADAL" clId="{5BCEF525-D965-43AB-A21B-8656A42C88DF}" dt="2018-03-16T08:22:57.722" v="2570" actId="26606"/>
          <ac:spMkLst>
            <pc:docMk/>
            <pc:sldMk cId="4073407938" sldId="329"/>
            <ac:spMk id="95" creationId="{E01DAC29-F89D-4AA8-87C4-DBC8B397BDA1}"/>
          </ac:spMkLst>
        </pc:spChg>
        <pc:spChg chg="add del">
          <ac:chgData name="Joel Rodrigues" userId="dd7aeacb-f316-4b42-9e51-2be581f98b2d" providerId="ADAL" clId="{5BCEF525-D965-43AB-A21B-8656A42C88DF}" dt="2018-03-16T08:22:57.722" v="2570" actId="26606"/>
          <ac:spMkLst>
            <pc:docMk/>
            <pc:sldMk cId="4073407938" sldId="329"/>
            <ac:spMk id="2055" creationId="{3717E301-9A1C-441F-BCE3-A7978A1C31F2}"/>
          </ac:spMkLst>
        </pc:spChg>
        <pc:spChg chg="add del">
          <ac:chgData name="Joel Rodrigues" userId="dd7aeacb-f316-4b42-9e51-2be581f98b2d" providerId="ADAL" clId="{5BCEF525-D965-43AB-A21B-8656A42C88DF}" dt="2018-03-16T08:22:57.722" v="2570" actId="26606"/>
          <ac:spMkLst>
            <pc:docMk/>
            <pc:sldMk cId="4073407938" sldId="329"/>
            <ac:spMk id="2056" creationId="{4C92FBE1-7876-42B4-BB11-46FF68221E5C}"/>
          </ac:spMkLst>
        </pc:spChg>
        <pc:spChg chg="add del">
          <ac:chgData name="Joel Rodrigues" userId="dd7aeacb-f316-4b42-9e51-2be581f98b2d" providerId="ADAL" clId="{5BCEF525-D965-43AB-A21B-8656A42C88DF}" dt="2018-03-16T08:22:57.722" v="2570" actId="26606"/>
          <ac:spMkLst>
            <pc:docMk/>
            <pc:sldMk cId="4073407938" sldId="329"/>
            <ac:spMk id="2057" creationId="{4EF2B093-EE03-4513-9CC1-3FED134DB86C}"/>
          </ac:spMkLst>
        </pc:spChg>
        <pc:spChg chg="add del">
          <ac:chgData name="Joel Rodrigues" userId="dd7aeacb-f316-4b42-9e51-2be581f98b2d" providerId="ADAL" clId="{5BCEF525-D965-43AB-A21B-8656A42C88DF}" dt="2018-03-16T08:22:57.722" v="2570" actId="26606"/>
          <ac:spMkLst>
            <pc:docMk/>
            <pc:sldMk cId="4073407938" sldId="329"/>
            <ac:spMk id="2060" creationId="{ACA8B7CD-4C32-4DF2-B96E-2B432707C755}"/>
          </ac:spMkLst>
        </pc:spChg>
        <pc:spChg chg="add del">
          <ac:chgData name="Joel Rodrigues" userId="dd7aeacb-f316-4b42-9e51-2be581f98b2d" providerId="ADAL" clId="{5BCEF525-D965-43AB-A21B-8656A42C88DF}" dt="2018-03-16T08:23:03.741" v="2572" actId="26606"/>
          <ac:spMkLst>
            <pc:docMk/>
            <pc:sldMk cId="4073407938" sldId="329"/>
            <ac:spMk id="2065" creationId="{3717E301-9A1C-441F-BCE3-A7978A1C31F2}"/>
          </ac:spMkLst>
        </pc:spChg>
        <pc:spChg chg="add del">
          <ac:chgData name="Joel Rodrigues" userId="dd7aeacb-f316-4b42-9e51-2be581f98b2d" providerId="ADAL" clId="{5BCEF525-D965-43AB-A21B-8656A42C88DF}" dt="2018-03-16T08:23:03.741" v="2572" actId="26606"/>
          <ac:spMkLst>
            <pc:docMk/>
            <pc:sldMk cId="4073407938" sldId="329"/>
            <ac:spMk id="2066" creationId="{4C92FBE1-7876-42B4-BB11-46FF68221E5C}"/>
          </ac:spMkLst>
        </pc:spChg>
        <pc:spChg chg="add del">
          <ac:chgData name="Joel Rodrigues" userId="dd7aeacb-f316-4b42-9e51-2be581f98b2d" providerId="ADAL" clId="{5BCEF525-D965-43AB-A21B-8656A42C88DF}" dt="2018-03-16T08:23:03.741" v="2572" actId="26606"/>
          <ac:spMkLst>
            <pc:docMk/>
            <pc:sldMk cId="4073407938" sldId="329"/>
            <ac:spMk id="2067" creationId="{533FF7DD-D2FA-46C8-9787-A6952E98A3AB}"/>
          </ac:spMkLst>
        </pc:spChg>
        <pc:spChg chg="add del">
          <ac:chgData name="Joel Rodrigues" userId="dd7aeacb-f316-4b42-9e51-2be581f98b2d" providerId="ADAL" clId="{5BCEF525-D965-43AB-A21B-8656A42C88DF}" dt="2018-03-16T08:23:03.741" v="2572" actId="26606"/>
          <ac:spMkLst>
            <pc:docMk/>
            <pc:sldMk cId="4073407938" sldId="329"/>
            <ac:spMk id="2069" creationId="{689DAA74-CAD5-45BD-BA32-B0C7B64916ED}"/>
          </ac:spMkLst>
        </pc:spChg>
        <pc:spChg chg="add del">
          <ac:chgData name="Joel Rodrigues" userId="dd7aeacb-f316-4b42-9e51-2be581f98b2d" providerId="ADAL" clId="{5BCEF525-D965-43AB-A21B-8656A42C88DF}" dt="2018-03-16T08:23:03.741" v="2572" actId="26606"/>
          <ac:spMkLst>
            <pc:docMk/>
            <pc:sldMk cId="4073407938" sldId="329"/>
            <ac:spMk id="2071" creationId="{1B027622-B281-4F07-A9C1-98988A69C981}"/>
          </ac:spMkLst>
        </pc:spChg>
        <pc:spChg chg="add del">
          <ac:chgData name="Joel Rodrigues" userId="dd7aeacb-f316-4b42-9e51-2be581f98b2d" providerId="ADAL" clId="{5BCEF525-D965-43AB-A21B-8656A42C88DF}" dt="2018-03-16T08:23:03.741" v="2572" actId="26606"/>
          <ac:spMkLst>
            <pc:docMk/>
            <pc:sldMk cId="4073407938" sldId="329"/>
            <ac:spMk id="2072" creationId="{1FB09352-F9E7-4EC8-B376-EE4A13B7E2EF}"/>
          </ac:spMkLst>
        </pc:spChg>
        <pc:spChg chg="add del">
          <ac:chgData name="Joel Rodrigues" userId="dd7aeacb-f316-4b42-9e51-2be581f98b2d" providerId="ADAL" clId="{5BCEF525-D965-43AB-A21B-8656A42C88DF}" dt="2018-03-16T08:23:08.424" v="2574" actId="26606"/>
          <ac:spMkLst>
            <pc:docMk/>
            <pc:sldMk cId="4073407938" sldId="329"/>
            <ac:spMk id="2077" creationId="{3717E301-9A1C-441F-BCE3-A7978A1C31F2}"/>
          </ac:spMkLst>
        </pc:spChg>
        <pc:spChg chg="add del">
          <ac:chgData name="Joel Rodrigues" userId="dd7aeacb-f316-4b42-9e51-2be581f98b2d" providerId="ADAL" clId="{5BCEF525-D965-43AB-A21B-8656A42C88DF}" dt="2018-03-16T08:23:08.424" v="2574" actId="26606"/>
          <ac:spMkLst>
            <pc:docMk/>
            <pc:sldMk cId="4073407938" sldId="329"/>
            <ac:spMk id="2078" creationId="{4C92FBE1-7876-42B4-BB11-46FF68221E5C}"/>
          </ac:spMkLst>
        </pc:spChg>
        <pc:spChg chg="add del">
          <ac:chgData name="Joel Rodrigues" userId="dd7aeacb-f316-4b42-9e51-2be581f98b2d" providerId="ADAL" clId="{5BCEF525-D965-43AB-A21B-8656A42C88DF}" dt="2018-03-16T08:39:06.482" v="2748" actId="26606"/>
          <ac:spMkLst>
            <pc:docMk/>
            <pc:sldMk cId="4073407938" sldId="329"/>
            <ac:spMk id="2080" creationId="{F5EAC709-009C-44D1-8DB3-C99E7EC7801B}"/>
          </ac:spMkLst>
        </pc:spChg>
        <pc:spChg chg="add del">
          <ac:chgData name="Joel Rodrigues" userId="dd7aeacb-f316-4b42-9e51-2be581f98b2d" providerId="ADAL" clId="{5BCEF525-D965-43AB-A21B-8656A42C88DF}" dt="2018-03-16T08:23:08.424" v="2574" actId="26606"/>
          <ac:spMkLst>
            <pc:docMk/>
            <pc:sldMk cId="4073407938" sldId="329"/>
            <ac:spMk id="2081" creationId="{8BDBFFC4-DA11-4286-BAD2-13798534F3B4}"/>
          </ac:spMkLst>
        </pc:spChg>
        <pc:spChg chg="add del">
          <ac:chgData name="Joel Rodrigues" userId="dd7aeacb-f316-4b42-9e51-2be581f98b2d" providerId="ADAL" clId="{5BCEF525-D965-43AB-A21B-8656A42C88DF}" dt="2018-03-16T08:23:08.424" v="2574" actId="26606"/>
          <ac:spMkLst>
            <pc:docMk/>
            <pc:sldMk cId="4073407938" sldId="329"/>
            <ac:spMk id="2082" creationId="{156C27C7-678B-4ED3-9B3D-3D3029CBFA30}"/>
          </ac:spMkLst>
        </pc:spChg>
        <pc:spChg chg="add del">
          <ac:chgData name="Joel Rodrigues" userId="dd7aeacb-f316-4b42-9e51-2be581f98b2d" providerId="ADAL" clId="{5BCEF525-D965-43AB-A21B-8656A42C88DF}" dt="2018-03-16T08:23:08.424" v="2574" actId="26606"/>
          <ac:spMkLst>
            <pc:docMk/>
            <pc:sldMk cId="4073407938" sldId="329"/>
            <ac:spMk id="2083" creationId="{EC6E33E8-C97E-4AB7-8165-99CF27048CB8}"/>
          </ac:spMkLst>
        </pc:spChg>
        <pc:spChg chg="add del">
          <ac:chgData name="Joel Rodrigues" userId="dd7aeacb-f316-4b42-9e51-2be581f98b2d" providerId="ADAL" clId="{5BCEF525-D965-43AB-A21B-8656A42C88DF}" dt="2018-03-16T08:23:08.424" v="2574" actId="26606"/>
          <ac:spMkLst>
            <pc:docMk/>
            <pc:sldMk cId="4073407938" sldId="329"/>
            <ac:spMk id="2084" creationId="{D9502806-6965-41AA-990C-D508AFD3D1FB}"/>
          </ac:spMkLst>
        </pc:spChg>
        <pc:spChg chg="add del">
          <ac:chgData name="Joel Rodrigues" userId="dd7aeacb-f316-4b42-9e51-2be581f98b2d" providerId="ADAL" clId="{5BCEF525-D965-43AB-A21B-8656A42C88DF}" dt="2018-03-16T08:23:12.881" v="2576" actId="26606"/>
          <ac:spMkLst>
            <pc:docMk/>
            <pc:sldMk cId="4073407938" sldId="329"/>
            <ac:spMk id="2089" creationId="{3717E301-9A1C-441F-BCE3-A7978A1C31F2}"/>
          </ac:spMkLst>
        </pc:spChg>
        <pc:spChg chg="add del">
          <ac:chgData name="Joel Rodrigues" userId="dd7aeacb-f316-4b42-9e51-2be581f98b2d" providerId="ADAL" clId="{5BCEF525-D965-43AB-A21B-8656A42C88DF}" dt="2018-03-16T08:23:12.881" v="2576" actId="26606"/>
          <ac:spMkLst>
            <pc:docMk/>
            <pc:sldMk cId="4073407938" sldId="329"/>
            <ac:spMk id="2090" creationId="{4C92FBE1-7876-42B4-BB11-46FF68221E5C}"/>
          </ac:spMkLst>
        </pc:spChg>
        <pc:spChg chg="add del">
          <ac:chgData name="Joel Rodrigues" userId="dd7aeacb-f316-4b42-9e51-2be581f98b2d" providerId="ADAL" clId="{5BCEF525-D965-43AB-A21B-8656A42C88DF}" dt="2018-03-16T08:23:12.881" v="2576" actId="26606"/>
          <ac:spMkLst>
            <pc:docMk/>
            <pc:sldMk cId="4073407938" sldId="329"/>
            <ac:spMk id="2091" creationId="{A71C8C4C-B917-4631-9FDE-FC3A5FA267D8}"/>
          </ac:spMkLst>
        </pc:spChg>
        <pc:spChg chg="add del">
          <ac:chgData name="Joel Rodrigues" userId="dd7aeacb-f316-4b42-9e51-2be581f98b2d" providerId="ADAL" clId="{5BCEF525-D965-43AB-A21B-8656A42C88DF}" dt="2018-03-16T08:23:12.881" v="2576" actId="26606"/>
          <ac:spMkLst>
            <pc:docMk/>
            <pc:sldMk cId="4073407938" sldId="329"/>
            <ac:spMk id="2093" creationId="{A53A2C4A-7938-4419-8904-6D245334660A}"/>
          </ac:spMkLst>
        </pc:spChg>
        <pc:spChg chg="add del">
          <ac:chgData name="Joel Rodrigues" userId="dd7aeacb-f316-4b42-9e51-2be581f98b2d" providerId="ADAL" clId="{5BCEF525-D965-43AB-A21B-8656A42C88DF}" dt="2018-03-16T08:23:12.881" v="2576" actId="26606"/>
          <ac:spMkLst>
            <pc:docMk/>
            <pc:sldMk cId="4073407938" sldId="329"/>
            <ac:spMk id="2094" creationId="{78AC2FA8-410E-4F7D-8A38-988297147DE0}"/>
          </ac:spMkLst>
        </pc:spChg>
        <pc:spChg chg="add del">
          <ac:chgData name="Joel Rodrigues" userId="dd7aeacb-f316-4b42-9e51-2be581f98b2d" providerId="ADAL" clId="{5BCEF525-D965-43AB-A21B-8656A42C88DF}" dt="2018-03-16T08:23:12.881" v="2576" actId="26606"/>
          <ac:spMkLst>
            <pc:docMk/>
            <pc:sldMk cId="4073407938" sldId="329"/>
            <ac:spMk id="2095" creationId="{B8ABD5F6-C0F5-4646-B17F-8CDF751EAA0C}"/>
          </ac:spMkLst>
        </pc:spChg>
        <pc:spChg chg="add del">
          <ac:chgData name="Joel Rodrigues" userId="dd7aeacb-f316-4b42-9e51-2be581f98b2d" providerId="ADAL" clId="{5BCEF525-D965-43AB-A21B-8656A42C88DF}" dt="2018-03-16T08:23:12.881" v="2576" actId="26606"/>
          <ac:spMkLst>
            <pc:docMk/>
            <pc:sldMk cId="4073407938" sldId="329"/>
            <ac:spMk id="2096" creationId="{DA7F6F6D-DC70-44FC-9DB5-E57814E15369}"/>
          </ac:spMkLst>
        </pc:spChg>
        <pc:spChg chg="add del">
          <ac:chgData name="Joel Rodrigues" userId="dd7aeacb-f316-4b42-9e51-2be581f98b2d" providerId="ADAL" clId="{5BCEF525-D965-43AB-A21B-8656A42C88DF}" dt="2018-03-16T08:23:12.881" v="2576" actId="26606"/>
          <ac:spMkLst>
            <pc:docMk/>
            <pc:sldMk cId="4073407938" sldId="329"/>
            <ac:spMk id="2097" creationId="{CF26CDD1-21FC-474C-A2C9-7B8DB767ECE2}"/>
          </ac:spMkLst>
        </pc:spChg>
        <pc:spChg chg="add del">
          <ac:chgData name="Joel Rodrigues" userId="dd7aeacb-f316-4b42-9e51-2be581f98b2d" providerId="ADAL" clId="{5BCEF525-D965-43AB-A21B-8656A42C88DF}" dt="2018-03-16T08:39:06.482" v="2748" actId="26606"/>
          <ac:spMkLst>
            <pc:docMk/>
            <pc:sldMk cId="4073407938" sldId="329"/>
            <ac:spMk id="2099" creationId="{F3481F12-9587-46ED-93CE-846F5108E61C}"/>
          </ac:spMkLst>
        </pc:spChg>
        <pc:spChg chg="add del">
          <ac:chgData name="Joel Rodrigues" userId="dd7aeacb-f316-4b42-9e51-2be581f98b2d" providerId="ADAL" clId="{5BCEF525-D965-43AB-A21B-8656A42C88DF}" dt="2018-03-16T08:40:12.773" v="2752" actId="26606"/>
          <ac:spMkLst>
            <pc:docMk/>
            <pc:sldMk cId="4073407938" sldId="329"/>
            <ac:spMk id="2102" creationId="{90CA4844-0296-471B-9BF0-17E550105D1D}"/>
          </ac:spMkLst>
        </pc:spChg>
        <pc:spChg chg="add del">
          <ac:chgData name="Joel Rodrigues" userId="dd7aeacb-f316-4b42-9e51-2be581f98b2d" providerId="ADAL" clId="{5BCEF525-D965-43AB-A21B-8656A42C88DF}" dt="2018-03-16T08:40:12.773" v="2752" actId="26606"/>
          <ac:spMkLst>
            <pc:docMk/>
            <pc:sldMk cId="4073407938" sldId="329"/>
            <ac:spMk id="2105" creationId="{D55808EB-34D0-4AE5-A7BE-EF31133B86DA}"/>
          </ac:spMkLst>
        </pc:spChg>
        <pc:spChg chg="add del">
          <ac:chgData name="Joel Rodrigues" userId="dd7aeacb-f316-4b42-9e51-2be581f98b2d" providerId="ADAL" clId="{5BCEF525-D965-43AB-A21B-8656A42C88DF}" dt="2018-03-16T08:40:12.773" v="2752" actId="26606"/>
          <ac:spMkLst>
            <pc:docMk/>
            <pc:sldMk cId="4073407938" sldId="329"/>
            <ac:spMk id="2106" creationId="{92726654-CD6D-4EB9-ABDE-FA94C47DCEED}"/>
          </ac:spMkLst>
        </pc:spChg>
        <pc:spChg chg="add del">
          <ac:chgData name="Joel Rodrigues" userId="dd7aeacb-f316-4b42-9e51-2be581f98b2d" providerId="ADAL" clId="{5BCEF525-D965-43AB-A21B-8656A42C88DF}" dt="2018-03-16T08:40:12.773" v="2752" actId="26606"/>
          <ac:spMkLst>
            <pc:docMk/>
            <pc:sldMk cId="4073407938" sldId="329"/>
            <ac:spMk id="2107" creationId="{C9F3B0FD-8AE9-4CCF-8354-88E0D0E63E22}"/>
          </ac:spMkLst>
        </pc:spChg>
        <pc:spChg chg="add del">
          <ac:chgData name="Joel Rodrigues" userId="dd7aeacb-f316-4b42-9e51-2be581f98b2d" providerId="ADAL" clId="{5BCEF525-D965-43AB-A21B-8656A42C88DF}" dt="2018-03-16T08:44:25.656" v="2784" actId="26606"/>
          <ac:spMkLst>
            <pc:docMk/>
            <pc:sldMk cId="4073407938" sldId="329"/>
            <ac:spMk id="2110" creationId="{90CA4844-0296-471B-9BF0-17E550105D1D}"/>
          </ac:spMkLst>
        </pc:spChg>
        <pc:spChg chg="add del">
          <ac:chgData name="Joel Rodrigues" userId="dd7aeacb-f316-4b42-9e51-2be581f98b2d" providerId="ADAL" clId="{5BCEF525-D965-43AB-A21B-8656A42C88DF}" dt="2018-03-16T08:44:25.656" v="2784" actId="26606"/>
          <ac:spMkLst>
            <pc:docMk/>
            <pc:sldMk cId="4073407938" sldId="329"/>
            <ac:spMk id="2113" creationId="{D55808EB-34D0-4AE5-A7BE-EF31133B86DA}"/>
          </ac:spMkLst>
        </pc:spChg>
        <pc:spChg chg="add del">
          <ac:chgData name="Joel Rodrigues" userId="dd7aeacb-f316-4b42-9e51-2be581f98b2d" providerId="ADAL" clId="{5BCEF525-D965-43AB-A21B-8656A42C88DF}" dt="2018-03-16T08:44:25.656" v="2784" actId="26606"/>
          <ac:spMkLst>
            <pc:docMk/>
            <pc:sldMk cId="4073407938" sldId="329"/>
            <ac:spMk id="2114" creationId="{5B6B6CA4-76F1-4F9A-99E6-D4AB981350D7}"/>
          </ac:spMkLst>
        </pc:spChg>
        <pc:spChg chg="add del">
          <ac:chgData name="Joel Rodrigues" userId="dd7aeacb-f316-4b42-9e51-2be581f98b2d" providerId="ADAL" clId="{5BCEF525-D965-43AB-A21B-8656A42C88DF}" dt="2018-03-16T08:44:25.656" v="2784" actId="26606"/>
          <ac:spMkLst>
            <pc:docMk/>
            <pc:sldMk cId="4073407938" sldId="329"/>
            <ac:spMk id="2115" creationId="{433157C7-03DC-4266-A9ED-27424D57FB31}"/>
          </ac:spMkLst>
        </pc:spChg>
        <pc:spChg chg="add del">
          <ac:chgData name="Joel Rodrigues" userId="dd7aeacb-f316-4b42-9e51-2be581f98b2d" providerId="ADAL" clId="{5BCEF525-D965-43AB-A21B-8656A42C88DF}" dt="2018-03-16T08:44:25.656" v="2784" actId="26606"/>
          <ac:spMkLst>
            <pc:docMk/>
            <pc:sldMk cId="4073407938" sldId="329"/>
            <ac:spMk id="2116" creationId="{37AAF1B7-C07F-4F21-8C67-A84C7575343B}"/>
          </ac:spMkLst>
        </pc:spChg>
        <pc:spChg chg="add del">
          <ac:chgData name="Joel Rodrigues" userId="dd7aeacb-f316-4b42-9e51-2be581f98b2d" providerId="ADAL" clId="{5BCEF525-D965-43AB-A21B-8656A42C88DF}" dt="2018-03-16T08:44:59.345" v="2786" actId="26606"/>
          <ac:spMkLst>
            <pc:docMk/>
            <pc:sldMk cId="4073407938" sldId="329"/>
            <ac:spMk id="2119" creationId="{90CA4844-0296-471B-9BF0-17E550105D1D}"/>
          </ac:spMkLst>
        </pc:spChg>
        <pc:spChg chg="add del">
          <ac:chgData name="Joel Rodrigues" userId="dd7aeacb-f316-4b42-9e51-2be581f98b2d" providerId="ADAL" clId="{5BCEF525-D965-43AB-A21B-8656A42C88DF}" dt="2018-03-16T08:44:59.345" v="2786" actId="26606"/>
          <ac:spMkLst>
            <pc:docMk/>
            <pc:sldMk cId="4073407938" sldId="329"/>
            <ac:spMk id="2122" creationId="{D55808EB-34D0-4AE5-A7BE-EF31133B86DA}"/>
          </ac:spMkLst>
        </pc:spChg>
        <pc:spChg chg="add del">
          <ac:chgData name="Joel Rodrigues" userId="dd7aeacb-f316-4b42-9e51-2be581f98b2d" providerId="ADAL" clId="{5BCEF525-D965-43AB-A21B-8656A42C88DF}" dt="2018-03-16T08:44:59.345" v="2786" actId="26606"/>
          <ac:spMkLst>
            <pc:docMk/>
            <pc:sldMk cId="4073407938" sldId="329"/>
            <ac:spMk id="2123" creationId="{C62E6E5C-969B-46A4-B680-78C206BB6D88}"/>
          </ac:spMkLst>
        </pc:spChg>
        <pc:spChg chg="add del">
          <ac:chgData name="Joel Rodrigues" userId="dd7aeacb-f316-4b42-9e51-2be581f98b2d" providerId="ADAL" clId="{5BCEF525-D965-43AB-A21B-8656A42C88DF}" dt="2018-03-16T08:44:59.345" v="2786" actId="26606"/>
          <ac:spMkLst>
            <pc:docMk/>
            <pc:sldMk cId="4073407938" sldId="329"/>
            <ac:spMk id="2124" creationId="{CDC83B58-9468-4120-9E95-F0B4D723ADD8}"/>
          </ac:spMkLst>
        </pc:spChg>
        <pc:spChg chg="add del">
          <ac:chgData name="Joel Rodrigues" userId="dd7aeacb-f316-4b42-9e51-2be581f98b2d" providerId="ADAL" clId="{5BCEF525-D965-43AB-A21B-8656A42C88DF}" dt="2018-03-16T08:44:59.345" v="2786" actId="26606"/>
          <ac:spMkLst>
            <pc:docMk/>
            <pc:sldMk cId="4073407938" sldId="329"/>
            <ac:spMk id="2125" creationId="{1F13A9E2-7DCE-44A3-BC60-2AAF2FB99AE4}"/>
          </ac:spMkLst>
        </pc:spChg>
        <pc:spChg chg="add del">
          <ac:chgData name="Joel Rodrigues" userId="dd7aeacb-f316-4b42-9e51-2be581f98b2d" providerId="ADAL" clId="{5BCEF525-D965-43AB-A21B-8656A42C88DF}" dt="2018-03-16T08:45:02.455" v="2788" actId="26606"/>
          <ac:spMkLst>
            <pc:docMk/>
            <pc:sldMk cId="4073407938" sldId="329"/>
            <ac:spMk id="2129" creationId="{90CA4844-0296-471B-9BF0-17E550105D1D}"/>
          </ac:spMkLst>
        </pc:spChg>
        <pc:spChg chg="add del">
          <ac:chgData name="Joel Rodrigues" userId="dd7aeacb-f316-4b42-9e51-2be581f98b2d" providerId="ADAL" clId="{5BCEF525-D965-43AB-A21B-8656A42C88DF}" dt="2018-03-16T08:45:02.455" v="2788" actId="26606"/>
          <ac:spMkLst>
            <pc:docMk/>
            <pc:sldMk cId="4073407938" sldId="329"/>
            <ac:spMk id="2132" creationId="{D55808EB-34D0-4AE5-A7BE-EF31133B86DA}"/>
          </ac:spMkLst>
        </pc:spChg>
        <pc:spChg chg="add del">
          <ac:chgData name="Joel Rodrigues" userId="dd7aeacb-f316-4b42-9e51-2be581f98b2d" providerId="ADAL" clId="{5BCEF525-D965-43AB-A21B-8656A42C88DF}" dt="2018-03-16T08:45:02.455" v="2788" actId="26606"/>
          <ac:spMkLst>
            <pc:docMk/>
            <pc:sldMk cId="4073407938" sldId="329"/>
            <ac:spMk id="2133" creationId="{306915A0-279C-4A23-BD0E-4A451FA5EDE2}"/>
          </ac:spMkLst>
        </pc:spChg>
        <pc:spChg chg="add del">
          <ac:chgData name="Joel Rodrigues" userId="dd7aeacb-f316-4b42-9e51-2be581f98b2d" providerId="ADAL" clId="{5BCEF525-D965-43AB-A21B-8656A42C88DF}" dt="2018-03-16T08:45:02.455" v="2788" actId="26606"/>
          <ac:spMkLst>
            <pc:docMk/>
            <pc:sldMk cId="4073407938" sldId="329"/>
            <ac:spMk id="2134" creationId="{F2E0773E-6045-42EC-A407-F218A7B1CEBF}"/>
          </ac:spMkLst>
        </pc:spChg>
        <pc:spChg chg="add del">
          <ac:chgData name="Joel Rodrigues" userId="dd7aeacb-f316-4b42-9e51-2be581f98b2d" providerId="ADAL" clId="{5BCEF525-D965-43AB-A21B-8656A42C88DF}" dt="2018-03-16T08:45:02.455" v="2788" actId="26606"/>
          <ac:spMkLst>
            <pc:docMk/>
            <pc:sldMk cId="4073407938" sldId="329"/>
            <ac:spMk id="2135" creationId="{A1C87FD5-0973-4C18-A60F-F65D59990D8C}"/>
          </ac:spMkLst>
        </pc:spChg>
        <pc:spChg chg="add del">
          <ac:chgData name="Joel Rodrigues" userId="dd7aeacb-f316-4b42-9e51-2be581f98b2d" providerId="ADAL" clId="{5BCEF525-D965-43AB-A21B-8656A42C88DF}" dt="2018-03-16T08:45:04.796" v="2790" actId="26606"/>
          <ac:spMkLst>
            <pc:docMk/>
            <pc:sldMk cId="4073407938" sldId="329"/>
            <ac:spMk id="2139" creationId="{90CA4844-0296-471B-9BF0-17E550105D1D}"/>
          </ac:spMkLst>
        </pc:spChg>
        <pc:spChg chg="add del">
          <ac:chgData name="Joel Rodrigues" userId="dd7aeacb-f316-4b42-9e51-2be581f98b2d" providerId="ADAL" clId="{5BCEF525-D965-43AB-A21B-8656A42C88DF}" dt="2018-03-16T08:45:04.796" v="2790" actId="26606"/>
          <ac:spMkLst>
            <pc:docMk/>
            <pc:sldMk cId="4073407938" sldId="329"/>
            <ac:spMk id="2142" creationId="{D55808EB-34D0-4AE5-A7BE-EF31133B86DA}"/>
          </ac:spMkLst>
        </pc:spChg>
        <pc:spChg chg="add del">
          <ac:chgData name="Joel Rodrigues" userId="dd7aeacb-f316-4b42-9e51-2be581f98b2d" providerId="ADAL" clId="{5BCEF525-D965-43AB-A21B-8656A42C88DF}" dt="2018-03-16T08:45:04.796" v="2790" actId="26606"/>
          <ac:spMkLst>
            <pc:docMk/>
            <pc:sldMk cId="4073407938" sldId="329"/>
            <ac:spMk id="2143" creationId="{C62E6E5C-969B-46A4-B680-78C206BB6D88}"/>
          </ac:spMkLst>
        </pc:spChg>
        <pc:spChg chg="add del">
          <ac:chgData name="Joel Rodrigues" userId="dd7aeacb-f316-4b42-9e51-2be581f98b2d" providerId="ADAL" clId="{5BCEF525-D965-43AB-A21B-8656A42C88DF}" dt="2018-03-16T08:45:04.796" v="2790" actId="26606"/>
          <ac:spMkLst>
            <pc:docMk/>
            <pc:sldMk cId="4073407938" sldId="329"/>
            <ac:spMk id="2144" creationId="{CDC83B58-9468-4120-9E95-F0B4D723ADD8}"/>
          </ac:spMkLst>
        </pc:spChg>
        <pc:spChg chg="add del">
          <ac:chgData name="Joel Rodrigues" userId="dd7aeacb-f316-4b42-9e51-2be581f98b2d" providerId="ADAL" clId="{5BCEF525-D965-43AB-A21B-8656A42C88DF}" dt="2018-03-16T08:45:04.796" v="2790" actId="26606"/>
          <ac:spMkLst>
            <pc:docMk/>
            <pc:sldMk cId="4073407938" sldId="329"/>
            <ac:spMk id="2145" creationId="{1F13A9E2-7DCE-44A3-BC60-2AAF2FB99AE4}"/>
          </ac:spMkLst>
        </pc:spChg>
        <pc:spChg chg="add del">
          <ac:chgData name="Joel Rodrigues" userId="dd7aeacb-f316-4b42-9e51-2be581f98b2d" providerId="ADAL" clId="{5BCEF525-D965-43AB-A21B-8656A42C88DF}" dt="2018-03-16T08:45:22.947" v="2802" actId="26606"/>
          <ac:spMkLst>
            <pc:docMk/>
            <pc:sldMk cId="4073407938" sldId="329"/>
            <ac:spMk id="2146" creationId="{90CA4844-0296-471B-9BF0-17E550105D1D}"/>
          </ac:spMkLst>
        </pc:spChg>
        <pc:spChg chg="add del">
          <ac:chgData name="Joel Rodrigues" userId="dd7aeacb-f316-4b42-9e51-2be581f98b2d" providerId="ADAL" clId="{5BCEF525-D965-43AB-A21B-8656A42C88DF}" dt="2018-03-16T08:45:06.353" v="2792" actId="26606"/>
          <ac:spMkLst>
            <pc:docMk/>
            <pc:sldMk cId="4073407938" sldId="329"/>
            <ac:spMk id="2149" creationId="{90CA4844-0296-471B-9BF0-17E550105D1D}"/>
          </ac:spMkLst>
        </pc:spChg>
        <pc:spChg chg="add del">
          <ac:chgData name="Joel Rodrigues" userId="dd7aeacb-f316-4b42-9e51-2be581f98b2d" providerId="ADAL" clId="{5BCEF525-D965-43AB-A21B-8656A42C88DF}" dt="2018-03-16T08:45:06.353" v="2792" actId="26606"/>
          <ac:spMkLst>
            <pc:docMk/>
            <pc:sldMk cId="4073407938" sldId="329"/>
            <ac:spMk id="2152" creationId="{D55808EB-34D0-4AE5-A7BE-EF31133B86DA}"/>
          </ac:spMkLst>
        </pc:spChg>
        <pc:spChg chg="add del">
          <ac:chgData name="Joel Rodrigues" userId="dd7aeacb-f316-4b42-9e51-2be581f98b2d" providerId="ADAL" clId="{5BCEF525-D965-43AB-A21B-8656A42C88DF}" dt="2018-03-16T08:45:06.353" v="2792" actId="26606"/>
          <ac:spMkLst>
            <pc:docMk/>
            <pc:sldMk cId="4073407938" sldId="329"/>
            <ac:spMk id="2153" creationId="{5B6B6CA4-76F1-4F9A-99E6-D4AB981350D7}"/>
          </ac:spMkLst>
        </pc:spChg>
        <pc:spChg chg="add del">
          <ac:chgData name="Joel Rodrigues" userId="dd7aeacb-f316-4b42-9e51-2be581f98b2d" providerId="ADAL" clId="{5BCEF525-D965-43AB-A21B-8656A42C88DF}" dt="2018-03-16T08:45:06.353" v="2792" actId="26606"/>
          <ac:spMkLst>
            <pc:docMk/>
            <pc:sldMk cId="4073407938" sldId="329"/>
            <ac:spMk id="2154" creationId="{433157C7-03DC-4266-A9ED-27424D57FB31}"/>
          </ac:spMkLst>
        </pc:spChg>
        <pc:spChg chg="add del">
          <ac:chgData name="Joel Rodrigues" userId="dd7aeacb-f316-4b42-9e51-2be581f98b2d" providerId="ADAL" clId="{5BCEF525-D965-43AB-A21B-8656A42C88DF}" dt="2018-03-16T08:45:06.353" v="2792" actId="26606"/>
          <ac:spMkLst>
            <pc:docMk/>
            <pc:sldMk cId="4073407938" sldId="329"/>
            <ac:spMk id="2155" creationId="{37AAF1B7-C07F-4F21-8C67-A84C7575343B}"/>
          </ac:spMkLst>
        </pc:spChg>
        <pc:spChg chg="add del">
          <ac:chgData name="Joel Rodrigues" userId="dd7aeacb-f316-4b42-9e51-2be581f98b2d" providerId="ADAL" clId="{5BCEF525-D965-43AB-A21B-8656A42C88DF}" dt="2018-03-16T08:45:08.522" v="2794" actId="26606"/>
          <ac:spMkLst>
            <pc:docMk/>
            <pc:sldMk cId="4073407938" sldId="329"/>
            <ac:spMk id="2159" creationId="{90CA4844-0296-471B-9BF0-17E550105D1D}"/>
          </ac:spMkLst>
        </pc:spChg>
        <pc:spChg chg="add del">
          <ac:chgData name="Joel Rodrigues" userId="dd7aeacb-f316-4b42-9e51-2be581f98b2d" providerId="ADAL" clId="{5BCEF525-D965-43AB-A21B-8656A42C88DF}" dt="2018-03-16T08:45:08.522" v="2794" actId="26606"/>
          <ac:spMkLst>
            <pc:docMk/>
            <pc:sldMk cId="4073407938" sldId="329"/>
            <ac:spMk id="2162" creationId="{D55808EB-34D0-4AE5-A7BE-EF31133B86DA}"/>
          </ac:spMkLst>
        </pc:spChg>
        <pc:spChg chg="add del">
          <ac:chgData name="Joel Rodrigues" userId="dd7aeacb-f316-4b42-9e51-2be581f98b2d" providerId="ADAL" clId="{5BCEF525-D965-43AB-A21B-8656A42C88DF}" dt="2018-03-16T08:45:08.522" v="2794" actId="26606"/>
          <ac:spMkLst>
            <pc:docMk/>
            <pc:sldMk cId="4073407938" sldId="329"/>
            <ac:spMk id="2163" creationId="{C62E6E5C-969B-46A4-B680-78C206BB6D88}"/>
          </ac:spMkLst>
        </pc:spChg>
        <pc:spChg chg="add del">
          <ac:chgData name="Joel Rodrigues" userId="dd7aeacb-f316-4b42-9e51-2be581f98b2d" providerId="ADAL" clId="{5BCEF525-D965-43AB-A21B-8656A42C88DF}" dt="2018-03-16T08:45:08.522" v="2794" actId="26606"/>
          <ac:spMkLst>
            <pc:docMk/>
            <pc:sldMk cId="4073407938" sldId="329"/>
            <ac:spMk id="2164" creationId="{CDC83B58-9468-4120-9E95-F0B4D723ADD8}"/>
          </ac:spMkLst>
        </pc:spChg>
        <pc:spChg chg="add del">
          <ac:chgData name="Joel Rodrigues" userId="dd7aeacb-f316-4b42-9e51-2be581f98b2d" providerId="ADAL" clId="{5BCEF525-D965-43AB-A21B-8656A42C88DF}" dt="2018-03-16T08:45:08.522" v="2794" actId="26606"/>
          <ac:spMkLst>
            <pc:docMk/>
            <pc:sldMk cId="4073407938" sldId="329"/>
            <ac:spMk id="2165" creationId="{1F13A9E2-7DCE-44A3-BC60-2AAF2FB99AE4}"/>
          </ac:spMkLst>
        </pc:spChg>
        <pc:spChg chg="add del">
          <ac:chgData name="Joel Rodrigues" userId="dd7aeacb-f316-4b42-9e51-2be581f98b2d" providerId="ADAL" clId="{5BCEF525-D965-43AB-A21B-8656A42C88DF}" dt="2018-03-16T08:45:10.506" v="2796" actId="26606"/>
          <ac:spMkLst>
            <pc:docMk/>
            <pc:sldMk cId="4073407938" sldId="329"/>
            <ac:spMk id="2169" creationId="{90CA4844-0296-471B-9BF0-17E550105D1D}"/>
          </ac:spMkLst>
        </pc:spChg>
        <pc:spChg chg="add del">
          <ac:chgData name="Joel Rodrigues" userId="dd7aeacb-f316-4b42-9e51-2be581f98b2d" providerId="ADAL" clId="{5BCEF525-D965-43AB-A21B-8656A42C88DF}" dt="2018-03-16T08:45:10.506" v="2796" actId="26606"/>
          <ac:spMkLst>
            <pc:docMk/>
            <pc:sldMk cId="4073407938" sldId="329"/>
            <ac:spMk id="2172" creationId="{D55808EB-34D0-4AE5-A7BE-EF31133B86DA}"/>
          </ac:spMkLst>
        </pc:spChg>
        <pc:spChg chg="add del">
          <ac:chgData name="Joel Rodrigues" userId="dd7aeacb-f316-4b42-9e51-2be581f98b2d" providerId="ADAL" clId="{5BCEF525-D965-43AB-A21B-8656A42C88DF}" dt="2018-03-16T08:45:10.506" v="2796" actId="26606"/>
          <ac:spMkLst>
            <pc:docMk/>
            <pc:sldMk cId="4073407938" sldId="329"/>
            <ac:spMk id="2173" creationId="{5B6B6CA4-76F1-4F9A-99E6-D4AB981350D7}"/>
          </ac:spMkLst>
        </pc:spChg>
        <pc:spChg chg="add del">
          <ac:chgData name="Joel Rodrigues" userId="dd7aeacb-f316-4b42-9e51-2be581f98b2d" providerId="ADAL" clId="{5BCEF525-D965-43AB-A21B-8656A42C88DF}" dt="2018-03-16T08:45:10.506" v="2796" actId="26606"/>
          <ac:spMkLst>
            <pc:docMk/>
            <pc:sldMk cId="4073407938" sldId="329"/>
            <ac:spMk id="2174" creationId="{433157C7-03DC-4266-A9ED-27424D57FB31}"/>
          </ac:spMkLst>
        </pc:spChg>
        <pc:spChg chg="add del">
          <ac:chgData name="Joel Rodrigues" userId="dd7aeacb-f316-4b42-9e51-2be581f98b2d" providerId="ADAL" clId="{5BCEF525-D965-43AB-A21B-8656A42C88DF}" dt="2018-03-16T08:45:10.506" v="2796" actId="26606"/>
          <ac:spMkLst>
            <pc:docMk/>
            <pc:sldMk cId="4073407938" sldId="329"/>
            <ac:spMk id="2175" creationId="{37AAF1B7-C07F-4F21-8C67-A84C7575343B}"/>
          </ac:spMkLst>
        </pc:spChg>
        <pc:spChg chg="add del">
          <ac:chgData name="Joel Rodrigues" userId="dd7aeacb-f316-4b42-9e51-2be581f98b2d" providerId="ADAL" clId="{5BCEF525-D965-43AB-A21B-8656A42C88DF}" dt="2018-03-16T08:45:22.947" v="2802" actId="26606"/>
          <ac:spMkLst>
            <pc:docMk/>
            <pc:sldMk cId="4073407938" sldId="329"/>
            <ac:spMk id="2176" creationId="{D55808EB-34D0-4AE5-A7BE-EF31133B86DA}"/>
          </ac:spMkLst>
        </pc:spChg>
        <pc:spChg chg="add del">
          <ac:chgData name="Joel Rodrigues" userId="dd7aeacb-f316-4b42-9e51-2be581f98b2d" providerId="ADAL" clId="{5BCEF525-D965-43AB-A21B-8656A42C88DF}" dt="2018-03-16T08:45:15.109" v="2798" actId="26606"/>
          <ac:spMkLst>
            <pc:docMk/>
            <pc:sldMk cId="4073407938" sldId="329"/>
            <ac:spMk id="2179" creationId="{90CA4844-0296-471B-9BF0-17E550105D1D}"/>
          </ac:spMkLst>
        </pc:spChg>
        <pc:spChg chg="add del">
          <ac:chgData name="Joel Rodrigues" userId="dd7aeacb-f316-4b42-9e51-2be581f98b2d" providerId="ADAL" clId="{5BCEF525-D965-43AB-A21B-8656A42C88DF}" dt="2018-03-16T08:45:15.109" v="2798" actId="26606"/>
          <ac:spMkLst>
            <pc:docMk/>
            <pc:sldMk cId="4073407938" sldId="329"/>
            <ac:spMk id="2182" creationId="{D55808EB-34D0-4AE5-A7BE-EF31133B86DA}"/>
          </ac:spMkLst>
        </pc:spChg>
        <pc:spChg chg="add del">
          <ac:chgData name="Joel Rodrigues" userId="dd7aeacb-f316-4b42-9e51-2be581f98b2d" providerId="ADAL" clId="{5BCEF525-D965-43AB-A21B-8656A42C88DF}" dt="2018-03-16T08:45:15.109" v="2798" actId="26606"/>
          <ac:spMkLst>
            <pc:docMk/>
            <pc:sldMk cId="4073407938" sldId="329"/>
            <ac:spMk id="2183" creationId="{C62E6E5C-969B-46A4-B680-78C206BB6D88}"/>
          </ac:spMkLst>
        </pc:spChg>
        <pc:spChg chg="add del">
          <ac:chgData name="Joel Rodrigues" userId="dd7aeacb-f316-4b42-9e51-2be581f98b2d" providerId="ADAL" clId="{5BCEF525-D965-43AB-A21B-8656A42C88DF}" dt="2018-03-16T08:45:15.109" v="2798" actId="26606"/>
          <ac:spMkLst>
            <pc:docMk/>
            <pc:sldMk cId="4073407938" sldId="329"/>
            <ac:spMk id="2184" creationId="{CDC83B58-9468-4120-9E95-F0B4D723ADD8}"/>
          </ac:spMkLst>
        </pc:spChg>
        <pc:spChg chg="add del">
          <ac:chgData name="Joel Rodrigues" userId="dd7aeacb-f316-4b42-9e51-2be581f98b2d" providerId="ADAL" clId="{5BCEF525-D965-43AB-A21B-8656A42C88DF}" dt="2018-03-16T08:45:15.109" v="2798" actId="26606"/>
          <ac:spMkLst>
            <pc:docMk/>
            <pc:sldMk cId="4073407938" sldId="329"/>
            <ac:spMk id="2185" creationId="{1F13A9E2-7DCE-44A3-BC60-2AAF2FB99AE4}"/>
          </ac:spMkLst>
        </pc:spChg>
        <pc:spChg chg="add del">
          <ac:chgData name="Joel Rodrigues" userId="dd7aeacb-f316-4b42-9e51-2be581f98b2d" providerId="ADAL" clId="{5BCEF525-D965-43AB-A21B-8656A42C88DF}" dt="2018-03-16T08:45:22.947" v="2802" actId="26606"/>
          <ac:spMkLst>
            <pc:docMk/>
            <pc:sldMk cId="4073407938" sldId="329"/>
            <ac:spMk id="2186" creationId="{306915A0-279C-4A23-BD0E-4A451FA5EDE2}"/>
          </ac:spMkLst>
        </pc:spChg>
        <pc:spChg chg="add del">
          <ac:chgData name="Joel Rodrigues" userId="dd7aeacb-f316-4b42-9e51-2be581f98b2d" providerId="ADAL" clId="{5BCEF525-D965-43AB-A21B-8656A42C88DF}" dt="2018-03-16T08:45:17.920" v="2800" actId="26606"/>
          <ac:spMkLst>
            <pc:docMk/>
            <pc:sldMk cId="4073407938" sldId="329"/>
            <ac:spMk id="2189" creationId="{90CA4844-0296-471B-9BF0-17E550105D1D}"/>
          </ac:spMkLst>
        </pc:spChg>
        <pc:spChg chg="add del">
          <ac:chgData name="Joel Rodrigues" userId="dd7aeacb-f316-4b42-9e51-2be581f98b2d" providerId="ADAL" clId="{5BCEF525-D965-43AB-A21B-8656A42C88DF}" dt="2018-03-16T08:45:17.920" v="2800" actId="26606"/>
          <ac:spMkLst>
            <pc:docMk/>
            <pc:sldMk cId="4073407938" sldId="329"/>
            <ac:spMk id="2192" creationId="{D55808EB-34D0-4AE5-A7BE-EF31133B86DA}"/>
          </ac:spMkLst>
        </pc:spChg>
        <pc:spChg chg="add del">
          <ac:chgData name="Joel Rodrigues" userId="dd7aeacb-f316-4b42-9e51-2be581f98b2d" providerId="ADAL" clId="{5BCEF525-D965-43AB-A21B-8656A42C88DF}" dt="2018-03-16T08:45:17.920" v="2800" actId="26606"/>
          <ac:spMkLst>
            <pc:docMk/>
            <pc:sldMk cId="4073407938" sldId="329"/>
            <ac:spMk id="2193" creationId="{306915A0-279C-4A23-BD0E-4A451FA5EDE2}"/>
          </ac:spMkLst>
        </pc:spChg>
        <pc:spChg chg="add del">
          <ac:chgData name="Joel Rodrigues" userId="dd7aeacb-f316-4b42-9e51-2be581f98b2d" providerId="ADAL" clId="{5BCEF525-D965-43AB-A21B-8656A42C88DF}" dt="2018-03-16T08:45:17.920" v="2800" actId="26606"/>
          <ac:spMkLst>
            <pc:docMk/>
            <pc:sldMk cId="4073407938" sldId="329"/>
            <ac:spMk id="2194" creationId="{F2E0773E-6045-42EC-A407-F218A7B1CEBF}"/>
          </ac:spMkLst>
        </pc:spChg>
        <pc:spChg chg="add del">
          <ac:chgData name="Joel Rodrigues" userId="dd7aeacb-f316-4b42-9e51-2be581f98b2d" providerId="ADAL" clId="{5BCEF525-D965-43AB-A21B-8656A42C88DF}" dt="2018-03-16T08:45:17.920" v="2800" actId="26606"/>
          <ac:spMkLst>
            <pc:docMk/>
            <pc:sldMk cId="4073407938" sldId="329"/>
            <ac:spMk id="2195" creationId="{A1C87FD5-0973-4C18-A60F-F65D59990D8C}"/>
          </ac:spMkLst>
        </pc:spChg>
        <pc:spChg chg="add del">
          <ac:chgData name="Joel Rodrigues" userId="dd7aeacb-f316-4b42-9e51-2be581f98b2d" providerId="ADAL" clId="{5BCEF525-D965-43AB-A21B-8656A42C88DF}" dt="2018-03-16T08:45:22.947" v="2802" actId="26606"/>
          <ac:spMkLst>
            <pc:docMk/>
            <pc:sldMk cId="4073407938" sldId="329"/>
            <ac:spMk id="2196" creationId="{F2E0773E-6045-42EC-A407-F218A7B1CEBF}"/>
          </ac:spMkLst>
        </pc:spChg>
        <pc:spChg chg="add del">
          <ac:chgData name="Joel Rodrigues" userId="dd7aeacb-f316-4b42-9e51-2be581f98b2d" providerId="ADAL" clId="{5BCEF525-D965-43AB-A21B-8656A42C88DF}" dt="2018-03-16T08:45:22.947" v="2802" actId="26606"/>
          <ac:spMkLst>
            <pc:docMk/>
            <pc:sldMk cId="4073407938" sldId="329"/>
            <ac:spMk id="2197" creationId="{A1C87FD5-0973-4C18-A60F-F65D59990D8C}"/>
          </ac:spMkLst>
        </pc:spChg>
        <pc:spChg chg="add del">
          <ac:chgData name="Joel Rodrigues" userId="dd7aeacb-f316-4b42-9e51-2be581f98b2d" providerId="ADAL" clId="{5BCEF525-D965-43AB-A21B-8656A42C88DF}" dt="2018-03-16T08:45:26.119" v="2804" actId="26606"/>
          <ac:spMkLst>
            <pc:docMk/>
            <pc:sldMk cId="4073407938" sldId="329"/>
            <ac:spMk id="2201" creationId="{90CA4844-0296-471B-9BF0-17E550105D1D}"/>
          </ac:spMkLst>
        </pc:spChg>
        <pc:spChg chg="add del">
          <ac:chgData name="Joel Rodrigues" userId="dd7aeacb-f316-4b42-9e51-2be581f98b2d" providerId="ADAL" clId="{5BCEF525-D965-43AB-A21B-8656A42C88DF}" dt="2018-03-16T08:45:26.119" v="2804" actId="26606"/>
          <ac:spMkLst>
            <pc:docMk/>
            <pc:sldMk cId="4073407938" sldId="329"/>
            <ac:spMk id="2204" creationId="{D55808EB-34D0-4AE5-A7BE-EF31133B86DA}"/>
          </ac:spMkLst>
        </pc:spChg>
        <pc:spChg chg="add del">
          <ac:chgData name="Joel Rodrigues" userId="dd7aeacb-f316-4b42-9e51-2be581f98b2d" providerId="ADAL" clId="{5BCEF525-D965-43AB-A21B-8656A42C88DF}" dt="2018-03-16T08:45:26.119" v="2804" actId="26606"/>
          <ac:spMkLst>
            <pc:docMk/>
            <pc:sldMk cId="4073407938" sldId="329"/>
            <ac:spMk id="2205" creationId="{C62E6E5C-969B-46A4-B680-78C206BB6D88}"/>
          </ac:spMkLst>
        </pc:spChg>
        <pc:spChg chg="add del">
          <ac:chgData name="Joel Rodrigues" userId="dd7aeacb-f316-4b42-9e51-2be581f98b2d" providerId="ADAL" clId="{5BCEF525-D965-43AB-A21B-8656A42C88DF}" dt="2018-03-16T08:45:26.119" v="2804" actId="26606"/>
          <ac:spMkLst>
            <pc:docMk/>
            <pc:sldMk cId="4073407938" sldId="329"/>
            <ac:spMk id="2206" creationId="{CDC83B58-9468-4120-9E95-F0B4D723ADD8}"/>
          </ac:spMkLst>
        </pc:spChg>
        <pc:spChg chg="add del">
          <ac:chgData name="Joel Rodrigues" userId="dd7aeacb-f316-4b42-9e51-2be581f98b2d" providerId="ADAL" clId="{5BCEF525-D965-43AB-A21B-8656A42C88DF}" dt="2018-03-16T08:45:26.119" v="2804" actId="26606"/>
          <ac:spMkLst>
            <pc:docMk/>
            <pc:sldMk cId="4073407938" sldId="329"/>
            <ac:spMk id="2207" creationId="{1F13A9E2-7DCE-44A3-BC60-2AAF2FB99AE4}"/>
          </ac:spMkLst>
        </pc:spChg>
        <pc:spChg chg="add del">
          <ac:chgData name="Joel Rodrigues" userId="dd7aeacb-f316-4b42-9e51-2be581f98b2d" providerId="ADAL" clId="{5BCEF525-D965-43AB-A21B-8656A42C88DF}" dt="2018-03-16T08:45:28.044" v="2806" actId="26606"/>
          <ac:spMkLst>
            <pc:docMk/>
            <pc:sldMk cId="4073407938" sldId="329"/>
            <ac:spMk id="2211" creationId="{90CA4844-0296-471B-9BF0-17E550105D1D}"/>
          </ac:spMkLst>
        </pc:spChg>
        <pc:spChg chg="add del">
          <ac:chgData name="Joel Rodrigues" userId="dd7aeacb-f316-4b42-9e51-2be581f98b2d" providerId="ADAL" clId="{5BCEF525-D965-43AB-A21B-8656A42C88DF}" dt="2018-03-16T08:45:28.044" v="2806" actId="26606"/>
          <ac:spMkLst>
            <pc:docMk/>
            <pc:sldMk cId="4073407938" sldId="329"/>
            <ac:spMk id="2214" creationId="{D55808EB-34D0-4AE5-A7BE-EF31133B86DA}"/>
          </ac:spMkLst>
        </pc:spChg>
        <pc:spChg chg="add del">
          <ac:chgData name="Joel Rodrigues" userId="dd7aeacb-f316-4b42-9e51-2be581f98b2d" providerId="ADAL" clId="{5BCEF525-D965-43AB-A21B-8656A42C88DF}" dt="2018-03-16T08:45:28.044" v="2806" actId="26606"/>
          <ac:spMkLst>
            <pc:docMk/>
            <pc:sldMk cId="4073407938" sldId="329"/>
            <ac:spMk id="2215" creationId="{306915A0-279C-4A23-BD0E-4A451FA5EDE2}"/>
          </ac:spMkLst>
        </pc:spChg>
        <pc:spChg chg="add del">
          <ac:chgData name="Joel Rodrigues" userId="dd7aeacb-f316-4b42-9e51-2be581f98b2d" providerId="ADAL" clId="{5BCEF525-D965-43AB-A21B-8656A42C88DF}" dt="2018-03-16T08:45:28.044" v="2806" actId="26606"/>
          <ac:spMkLst>
            <pc:docMk/>
            <pc:sldMk cId="4073407938" sldId="329"/>
            <ac:spMk id="2216" creationId="{F2E0773E-6045-42EC-A407-F218A7B1CEBF}"/>
          </ac:spMkLst>
        </pc:spChg>
        <pc:spChg chg="add del">
          <ac:chgData name="Joel Rodrigues" userId="dd7aeacb-f316-4b42-9e51-2be581f98b2d" providerId="ADAL" clId="{5BCEF525-D965-43AB-A21B-8656A42C88DF}" dt="2018-03-16T08:45:28.044" v="2806" actId="26606"/>
          <ac:spMkLst>
            <pc:docMk/>
            <pc:sldMk cId="4073407938" sldId="329"/>
            <ac:spMk id="2217" creationId="{A1C87FD5-0973-4C18-A60F-F65D59990D8C}"/>
          </ac:spMkLst>
        </pc:spChg>
        <pc:spChg chg="add del">
          <ac:chgData name="Joel Rodrigues" userId="dd7aeacb-f316-4b42-9e51-2be581f98b2d" providerId="ADAL" clId="{5BCEF525-D965-43AB-A21B-8656A42C88DF}" dt="2018-03-16T08:47:38.034" v="2835" actId="26606"/>
          <ac:spMkLst>
            <pc:docMk/>
            <pc:sldMk cId="4073407938" sldId="329"/>
            <ac:spMk id="2218" creationId="{90CA4844-0296-471B-9BF0-17E550105D1D}"/>
          </ac:spMkLst>
        </pc:spChg>
        <pc:spChg chg="add del">
          <ac:chgData name="Joel Rodrigues" userId="dd7aeacb-f316-4b42-9e51-2be581f98b2d" providerId="ADAL" clId="{5BCEF525-D965-43AB-A21B-8656A42C88DF}" dt="2018-03-16T08:45:42.768" v="2808" actId="26606"/>
          <ac:spMkLst>
            <pc:docMk/>
            <pc:sldMk cId="4073407938" sldId="329"/>
            <ac:spMk id="2221" creationId="{90CA4844-0296-471B-9BF0-17E550105D1D}"/>
          </ac:spMkLst>
        </pc:spChg>
        <pc:spChg chg="add del">
          <ac:chgData name="Joel Rodrigues" userId="dd7aeacb-f316-4b42-9e51-2be581f98b2d" providerId="ADAL" clId="{5BCEF525-D965-43AB-A21B-8656A42C88DF}" dt="2018-03-16T08:45:42.768" v="2808" actId="26606"/>
          <ac:spMkLst>
            <pc:docMk/>
            <pc:sldMk cId="4073407938" sldId="329"/>
            <ac:spMk id="2224" creationId="{D55808EB-34D0-4AE5-A7BE-EF31133B86DA}"/>
          </ac:spMkLst>
        </pc:spChg>
        <pc:spChg chg="add del">
          <ac:chgData name="Joel Rodrigues" userId="dd7aeacb-f316-4b42-9e51-2be581f98b2d" providerId="ADAL" clId="{5BCEF525-D965-43AB-A21B-8656A42C88DF}" dt="2018-03-16T08:45:42.768" v="2808" actId="26606"/>
          <ac:spMkLst>
            <pc:docMk/>
            <pc:sldMk cId="4073407938" sldId="329"/>
            <ac:spMk id="2225" creationId="{C62E6E5C-969B-46A4-B680-78C206BB6D88}"/>
          </ac:spMkLst>
        </pc:spChg>
        <pc:spChg chg="add del">
          <ac:chgData name="Joel Rodrigues" userId="dd7aeacb-f316-4b42-9e51-2be581f98b2d" providerId="ADAL" clId="{5BCEF525-D965-43AB-A21B-8656A42C88DF}" dt="2018-03-16T08:45:42.768" v="2808" actId="26606"/>
          <ac:spMkLst>
            <pc:docMk/>
            <pc:sldMk cId="4073407938" sldId="329"/>
            <ac:spMk id="2226" creationId="{CDC83B58-9468-4120-9E95-F0B4D723ADD8}"/>
          </ac:spMkLst>
        </pc:spChg>
        <pc:spChg chg="add del">
          <ac:chgData name="Joel Rodrigues" userId="dd7aeacb-f316-4b42-9e51-2be581f98b2d" providerId="ADAL" clId="{5BCEF525-D965-43AB-A21B-8656A42C88DF}" dt="2018-03-16T08:45:42.768" v="2808" actId="26606"/>
          <ac:spMkLst>
            <pc:docMk/>
            <pc:sldMk cId="4073407938" sldId="329"/>
            <ac:spMk id="2227" creationId="{1F13A9E2-7DCE-44A3-BC60-2AAF2FB99AE4}"/>
          </ac:spMkLst>
        </pc:spChg>
        <pc:spChg chg="add del">
          <ac:chgData name="Joel Rodrigues" userId="dd7aeacb-f316-4b42-9e51-2be581f98b2d" providerId="ADAL" clId="{5BCEF525-D965-43AB-A21B-8656A42C88DF}" dt="2018-03-16T08:45:45.998" v="2810" actId="26606"/>
          <ac:spMkLst>
            <pc:docMk/>
            <pc:sldMk cId="4073407938" sldId="329"/>
            <ac:spMk id="2231" creationId="{90CA4844-0296-471B-9BF0-17E550105D1D}"/>
          </ac:spMkLst>
        </pc:spChg>
        <pc:spChg chg="add del">
          <ac:chgData name="Joel Rodrigues" userId="dd7aeacb-f316-4b42-9e51-2be581f98b2d" providerId="ADAL" clId="{5BCEF525-D965-43AB-A21B-8656A42C88DF}" dt="2018-03-16T08:45:45.998" v="2810" actId="26606"/>
          <ac:spMkLst>
            <pc:docMk/>
            <pc:sldMk cId="4073407938" sldId="329"/>
            <ac:spMk id="2234" creationId="{D55808EB-34D0-4AE5-A7BE-EF31133B86DA}"/>
          </ac:spMkLst>
        </pc:spChg>
        <pc:spChg chg="add del">
          <ac:chgData name="Joel Rodrigues" userId="dd7aeacb-f316-4b42-9e51-2be581f98b2d" providerId="ADAL" clId="{5BCEF525-D965-43AB-A21B-8656A42C88DF}" dt="2018-03-16T08:45:45.998" v="2810" actId="26606"/>
          <ac:spMkLst>
            <pc:docMk/>
            <pc:sldMk cId="4073407938" sldId="329"/>
            <ac:spMk id="2235" creationId="{F4544424-A9B6-4AC7-969C-F991C8CE8C59}"/>
          </ac:spMkLst>
        </pc:spChg>
        <pc:spChg chg="add del">
          <ac:chgData name="Joel Rodrigues" userId="dd7aeacb-f316-4b42-9e51-2be581f98b2d" providerId="ADAL" clId="{5BCEF525-D965-43AB-A21B-8656A42C88DF}" dt="2018-03-16T08:45:45.998" v="2810" actId="26606"/>
          <ac:spMkLst>
            <pc:docMk/>
            <pc:sldMk cId="4073407938" sldId="329"/>
            <ac:spMk id="2236" creationId="{B534BED3-F3D3-4988-A19C-78B17172B760}"/>
          </ac:spMkLst>
        </pc:spChg>
        <pc:spChg chg="add del">
          <ac:chgData name="Joel Rodrigues" userId="dd7aeacb-f316-4b42-9e51-2be581f98b2d" providerId="ADAL" clId="{5BCEF525-D965-43AB-A21B-8656A42C88DF}" dt="2018-03-16T08:45:45.998" v="2810" actId="26606"/>
          <ac:spMkLst>
            <pc:docMk/>
            <pc:sldMk cId="4073407938" sldId="329"/>
            <ac:spMk id="2237" creationId="{9F5C2E94-930D-4D53-840C-9A62FF4EB26B}"/>
          </ac:spMkLst>
        </pc:spChg>
        <pc:spChg chg="add del">
          <ac:chgData name="Joel Rodrigues" userId="dd7aeacb-f316-4b42-9e51-2be581f98b2d" providerId="ADAL" clId="{5BCEF525-D965-43AB-A21B-8656A42C88DF}" dt="2018-03-16T08:47:38.034" v="2835" actId="26606"/>
          <ac:spMkLst>
            <pc:docMk/>
            <pc:sldMk cId="4073407938" sldId="329"/>
            <ac:spMk id="2239" creationId="{D55808EB-34D0-4AE5-A7BE-EF31133B86DA}"/>
          </ac:spMkLst>
        </pc:spChg>
        <pc:spChg chg="add del">
          <ac:chgData name="Joel Rodrigues" userId="dd7aeacb-f316-4b42-9e51-2be581f98b2d" providerId="ADAL" clId="{5BCEF525-D965-43AB-A21B-8656A42C88DF}" dt="2018-03-16T08:47:38.034" v="2835" actId="26606"/>
          <ac:spMkLst>
            <pc:docMk/>
            <pc:sldMk cId="4073407938" sldId="329"/>
            <ac:spMk id="2240" creationId="{306915A0-279C-4A23-BD0E-4A451FA5EDE2}"/>
          </ac:spMkLst>
        </pc:spChg>
        <pc:spChg chg="add del">
          <ac:chgData name="Joel Rodrigues" userId="dd7aeacb-f316-4b42-9e51-2be581f98b2d" providerId="ADAL" clId="{5BCEF525-D965-43AB-A21B-8656A42C88DF}" dt="2018-03-16T08:47:38.034" v="2835" actId="26606"/>
          <ac:spMkLst>
            <pc:docMk/>
            <pc:sldMk cId="4073407938" sldId="329"/>
            <ac:spMk id="2241" creationId="{F2E0773E-6045-42EC-A407-F218A7B1CEBF}"/>
          </ac:spMkLst>
        </pc:spChg>
        <pc:spChg chg="add del">
          <ac:chgData name="Joel Rodrigues" userId="dd7aeacb-f316-4b42-9e51-2be581f98b2d" providerId="ADAL" clId="{5BCEF525-D965-43AB-A21B-8656A42C88DF}" dt="2018-03-16T08:47:38.034" v="2835" actId="26606"/>
          <ac:spMkLst>
            <pc:docMk/>
            <pc:sldMk cId="4073407938" sldId="329"/>
            <ac:spMk id="2242" creationId="{A1C87FD5-0973-4C18-A60F-F65D59990D8C}"/>
          </ac:spMkLst>
        </pc:spChg>
        <pc:spChg chg="add del">
          <ac:chgData name="Joel Rodrigues" userId="dd7aeacb-f316-4b42-9e51-2be581f98b2d" providerId="ADAL" clId="{5BCEF525-D965-43AB-A21B-8656A42C88DF}" dt="2018-03-16T08:49:49.144" v="2854" actId="26606"/>
          <ac:spMkLst>
            <pc:docMk/>
            <pc:sldMk cId="4073407938" sldId="329"/>
            <ac:spMk id="2245" creationId="{90CA4844-0296-471B-9BF0-17E550105D1D}"/>
          </ac:spMkLst>
        </pc:spChg>
        <pc:spChg chg="add del">
          <ac:chgData name="Joel Rodrigues" userId="dd7aeacb-f316-4b42-9e51-2be581f98b2d" providerId="ADAL" clId="{5BCEF525-D965-43AB-A21B-8656A42C88DF}" dt="2018-03-16T08:49:49.144" v="2854" actId="26606"/>
          <ac:spMkLst>
            <pc:docMk/>
            <pc:sldMk cId="4073407938" sldId="329"/>
            <ac:spMk id="2248" creationId="{D55808EB-34D0-4AE5-A7BE-EF31133B86DA}"/>
          </ac:spMkLst>
        </pc:spChg>
        <pc:spChg chg="add del">
          <ac:chgData name="Joel Rodrigues" userId="dd7aeacb-f316-4b42-9e51-2be581f98b2d" providerId="ADAL" clId="{5BCEF525-D965-43AB-A21B-8656A42C88DF}" dt="2018-03-16T08:49:49.144" v="2854" actId="26606"/>
          <ac:spMkLst>
            <pc:docMk/>
            <pc:sldMk cId="4073407938" sldId="329"/>
            <ac:spMk id="2249" creationId="{E493610E-DBEC-47FF-8787-EB8232CC413B}"/>
          </ac:spMkLst>
        </pc:spChg>
        <pc:spChg chg="add del">
          <ac:chgData name="Joel Rodrigues" userId="dd7aeacb-f316-4b42-9e51-2be581f98b2d" providerId="ADAL" clId="{5BCEF525-D965-43AB-A21B-8656A42C88DF}" dt="2018-03-16T08:49:49.144" v="2854" actId="26606"/>
          <ac:spMkLst>
            <pc:docMk/>
            <pc:sldMk cId="4073407938" sldId="329"/>
            <ac:spMk id="2250" creationId="{44B2A800-72D4-46DA-B287-1F58E5561AEF}"/>
          </ac:spMkLst>
        </pc:spChg>
        <pc:spChg chg="add del">
          <ac:chgData name="Joel Rodrigues" userId="dd7aeacb-f316-4b42-9e51-2be581f98b2d" providerId="ADAL" clId="{5BCEF525-D965-43AB-A21B-8656A42C88DF}" dt="2018-03-16T08:49:49.144" v="2854" actId="26606"/>
          <ac:spMkLst>
            <pc:docMk/>
            <pc:sldMk cId="4073407938" sldId="329"/>
            <ac:spMk id="2251" creationId="{6CCEFD7C-010F-4214-BD85-74180E0FCCCF}"/>
          </ac:spMkLst>
        </pc:spChg>
        <pc:spChg chg="add del">
          <ac:chgData name="Joel Rodrigues" userId="dd7aeacb-f316-4b42-9e51-2be581f98b2d" providerId="ADAL" clId="{5BCEF525-D965-43AB-A21B-8656A42C88DF}" dt="2018-03-16T08:49:50.745" v="2856" actId="26606"/>
          <ac:spMkLst>
            <pc:docMk/>
            <pc:sldMk cId="4073407938" sldId="329"/>
            <ac:spMk id="2255" creationId="{90CA4844-0296-471B-9BF0-17E550105D1D}"/>
          </ac:spMkLst>
        </pc:spChg>
        <pc:spChg chg="add del">
          <ac:chgData name="Joel Rodrigues" userId="dd7aeacb-f316-4b42-9e51-2be581f98b2d" providerId="ADAL" clId="{5BCEF525-D965-43AB-A21B-8656A42C88DF}" dt="2018-03-16T08:49:50.745" v="2856" actId="26606"/>
          <ac:spMkLst>
            <pc:docMk/>
            <pc:sldMk cId="4073407938" sldId="329"/>
            <ac:spMk id="2258" creationId="{D55808EB-34D0-4AE5-A7BE-EF31133B86DA}"/>
          </ac:spMkLst>
        </pc:spChg>
        <pc:spChg chg="add del">
          <ac:chgData name="Joel Rodrigues" userId="dd7aeacb-f316-4b42-9e51-2be581f98b2d" providerId="ADAL" clId="{5BCEF525-D965-43AB-A21B-8656A42C88DF}" dt="2018-03-16T08:49:50.745" v="2856" actId="26606"/>
          <ac:spMkLst>
            <pc:docMk/>
            <pc:sldMk cId="4073407938" sldId="329"/>
            <ac:spMk id="2259" creationId="{F4544424-A9B6-4AC7-969C-F991C8CE8C59}"/>
          </ac:spMkLst>
        </pc:spChg>
        <pc:spChg chg="add del">
          <ac:chgData name="Joel Rodrigues" userId="dd7aeacb-f316-4b42-9e51-2be581f98b2d" providerId="ADAL" clId="{5BCEF525-D965-43AB-A21B-8656A42C88DF}" dt="2018-03-16T08:49:50.745" v="2856" actId="26606"/>
          <ac:spMkLst>
            <pc:docMk/>
            <pc:sldMk cId="4073407938" sldId="329"/>
            <ac:spMk id="2260" creationId="{B534BED3-F3D3-4988-A19C-78B17172B760}"/>
          </ac:spMkLst>
        </pc:spChg>
        <pc:spChg chg="add del">
          <ac:chgData name="Joel Rodrigues" userId="dd7aeacb-f316-4b42-9e51-2be581f98b2d" providerId="ADAL" clId="{5BCEF525-D965-43AB-A21B-8656A42C88DF}" dt="2018-03-16T08:49:50.745" v="2856" actId="26606"/>
          <ac:spMkLst>
            <pc:docMk/>
            <pc:sldMk cId="4073407938" sldId="329"/>
            <ac:spMk id="2261" creationId="{9F5C2E94-930D-4D53-840C-9A62FF4EB26B}"/>
          </ac:spMkLst>
        </pc:spChg>
        <pc:spChg chg="add del">
          <ac:chgData name="Joel Rodrigues" userId="dd7aeacb-f316-4b42-9e51-2be581f98b2d" providerId="ADAL" clId="{5BCEF525-D965-43AB-A21B-8656A42C88DF}" dt="2018-03-16T08:50:32.554" v="2861" actId="26606"/>
          <ac:spMkLst>
            <pc:docMk/>
            <pc:sldMk cId="4073407938" sldId="329"/>
            <ac:spMk id="2265" creationId="{90CA4844-0296-471B-9BF0-17E550105D1D}"/>
          </ac:spMkLst>
        </pc:spChg>
        <pc:spChg chg="add del">
          <ac:chgData name="Joel Rodrigues" userId="dd7aeacb-f316-4b42-9e51-2be581f98b2d" providerId="ADAL" clId="{5BCEF525-D965-43AB-A21B-8656A42C88DF}" dt="2018-03-16T08:50:32.554" v="2861" actId="26606"/>
          <ac:spMkLst>
            <pc:docMk/>
            <pc:sldMk cId="4073407938" sldId="329"/>
            <ac:spMk id="2268" creationId="{D55808EB-34D0-4AE5-A7BE-EF31133B86DA}"/>
          </ac:spMkLst>
        </pc:spChg>
        <pc:spChg chg="add del">
          <ac:chgData name="Joel Rodrigues" userId="dd7aeacb-f316-4b42-9e51-2be581f98b2d" providerId="ADAL" clId="{5BCEF525-D965-43AB-A21B-8656A42C88DF}" dt="2018-03-16T08:50:32.554" v="2861" actId="26606"/>
          <ac:spMkLst>
            <pc:docMk/>
            <pc:sldMk cId="4073407938" sldId="329"/>
            <ac:spMk id="2269" creationId="{E493610E-DBEC-47FF-8787-EB8232CC413B}"/>
          </ac:spMkLst>
        </pc:spChg>
        <pc:spChg chg="add del">
          <ac:chgData name="Joel Rodrigues" userId="dd7aeacb-f316-4b42-9e51-2be581f98b2d" providerId="ADAL" clId="{5BCEF525-D965-43AB-A21B-8656A42C88DF}" dt="2018-03-16T08:50:32.554" v="2861" actId="26606"/>
          <ac:spMkLst>
            <pc:docMk/>
            <pc:sldMk cId="4073407938" sldId="329"/>
            <ac:spMk id="2270" creationId="{44B2A800-72D4-46DA-B287-1F58E5561AEF}"/>
          </ac:spMkLst>
        </pc:spChg>
        <pc:spChg chg="add del">
          <ac:chgData name="Joel Rodrigues" userId="dd7aeacb-f316-4b42-9e51-2be581f98b2d" providerId="ADAL" clId="{5BCEF525-D965-43AB-A21B-8656A42C88DF}" dt="2018-03-16T08:50:32.554" v="2861" actId="26606"/>
          <ac:spMkLst>
            <pc:docMk/>
            <pc:sldMk cId="4073407938" sldId="329"/>
            <ac:spMk id="2271" creationId="{6CCEFD7C-010F-4214-BD85-74180E0FCCCF}"/>
          </ac:spMkLst>
        </pc:spChg>
        <pc:grpChg chg="add del">
          <ac:chgData name="Joel Rodrigues" userId="dd7aeacb-f316-4b42-9e51-2be581f98b2d" providerId="ADAL" clId="{5BCEF525-D965-43AB-A21B-8656A42C88DF}" dt="2018-03-16T08:23:08.424" v="2574" actId="26606"/>
          <ac:grpSpMkLst>
            <pc:docMk/>
            <pc:sldMk cId="4073407938" sldId="329"/>
            <ac:grpSpMk id="2079" creationId="{4C7E708D-45DA-4CB6-811B-A0C9DB917D27}"/>
          </ac:grpSpMkLst>
        </pc:grpChg>
        <pc:picChg chg="add mod ord">
          <ac:chgData name="Joel Rodrigues" userId="dd7aeacb-f316-4b42-9e51-2be581f98b2d" providerId="ADAL" clId="{5BCEF525-D965-43AB-A21B-8656A42C88DF}" dt="2018-03-16T08:50:32.554" v="2861" actId="26606"/>
          <ac:picMkLst>
            <pc:docMk/>
            <pc:sldMk cId="4073407938" sldId="329"/>
            <ac:picMk id="7" creationId="{7544AA2D-B216-407D-8282-80FC290329AF}"/>
          </ac:picMkLst>
        </pc:picChg>
        <pc:picChg chg="add del">
          <ac:chgData name="Joel Rodrigues" userId="dd7aeacb-f316-4b42-9e51-2be581f98b2d" providerId="ADAL" clId="{5BCEF525-D965-43AB-A21B-8656A42C88DF}" dt="2018-03-13T22:27:54.265" v="1260" actId="26606"/>
          <ac:picMkLst>
            <pc:docMk/>
            <pc:sldMk cId="4073407938" sldId="329"/>
            <ac:picMk id="71" creationId="{21324A7B-AF6E-47CE-BBF8-5A8C8DE33052}"/>
          </ac:picMkLst>
        </pc:picChg>
        <pc:picChg chg="add del">
          <ac:chgData name="Joel Rodrigues" userId="dd7aeacb-f316-4b42-9e51-2be581f98b2d" providerId="ADAL" clId="{5BCEF525-D965-43AB-A21B-8656A42C88DF}" dt="2018-03-13T22:27:54.265" v="1260" actId="26606"/>
          <ac:picMkLst>
            <pc:docMk/>
            <pc:sldMk cId="4073407938" sldId="329"/>
            <ac:picMk id="73" creationId="{3C7BEFBC-F1F7-45AB-AF64-D082B980DA5C}"/>
          </ac:picMkLst>
        </pc:picChg>
        <pc:picChg chg="add del">
          <ac:chgData name="Joel Rodrigues" userId="dd7aeacb-f316-4b42-9e51-2be581f98b2d" providerId="ADAL" clId="{5BCEF525-D965-43AB-A21B-8656A42C88DF}" dt="2018-03-13T22:27:54.265" v="1260" actId="26606"/>
          <ac:picMkLst>
            <pc:docMk/>
            <pc:sldMk cId="4073407938" sldId="329"/>
            <ac:picMk id="77" creationId="{278459C9-AC6C-438D-99D2-A565175AAA34}"/>
          </ac:picMkLst>
        </pc:picChg>
        <pc:picChg chg="add del">
          <ac:chgData name="Joel Rodrigues" userId="dd7aeacb-f316-4b42-9e51-2be581f98b2d" providerId="ADAL" clId="{5BCEF525-D965-43AB-A21B-8656A42C88DF}" dt="2018-03-13T22:27:54.265" v="1260" actId="26606"/>
          <ac:picMkLst>
            <pc:docMk/>
            <pc:sldMk cId="4073407938" sldId="329"/>
            <ac:picMk id="79" creationId="{B35D38F3-2985-4151-AA8D-E88DA67208D1}"/>
          </ac:picMkLst>
        </pc:picChg>
        <pc:picChg chg="del">
          <ac:chgData name="Joel Rodrigues" userId="dd7aeacb-f316-4b42-9e51-2be581f98b2d" providerId="ADAL" clId="{5BCEF525-D965-43AB-A21B-8656A42C88DF}" dt="2018-03-13T22:27:16.706" v="1212" actId="478"/>
          <ac:picMkLst>
            <pc:docMk/>
            <pc:sldMk cId="4073407938" sldId="329"/>
            <ac:picMk id="1026" creationId="{165BFF3A-A66A-4CC6-ACBF-C4388B5CF647}"/>
          </ac:picMkLst>
        </pc:picChg>
        <pc:picChg chg="add mod ord">
          <ac:chgData name="Joel Rodrigues" userId="dd7aeacb-f316-4b42-9e51-2be581f98b2d" providerId="ADAL" clId="{5BCEF525-D965-43AB-A21B-8656A42C88DF}" dt="2018-03-16T08:50:32.554" v="2861" actId="26606"/>
          <ac:picMkLst>
            <pc:docMk/>
            <pc:sldMk cId="4073407938" sldId="329"/>
            <ac:picMk id="2050" creationId="{7A7A2A99-3046-4926-B29F-0643872B52B3}"/>
          </ac:picMkLst>
        </pc:picChg>
        <pc:picChg chg="add del">
          <ac:chgData name="Joel Rodrigues" userId="dd7aeacb-f316-4b42-9e51-2be581f98b2d" providerId="ADAL" clId="{5BCEF525-D965-43AB-A21B-8656A42C88DF}" dt="2018-03-16T08:22:57.722" v="2570" actId="26606"/>
          <ac:picMkLst>
            <pc:docMk/>
            <pc:sldMk cId="4073407938" sldId="329"/>
            <ac:picMk id="2052" creationId="{01A3CA1B-1530-4046-A299-90F41FE7FBFA}"/>
          </ac:picMkLst>
        </pc:picChg>
        <pc:picChg chg="add del">
          <ac:chgData name="Joel Rodrigues" userId="dd7aeacb-f316-4b42-9e51-2be581f98b2d" providerId="ADAL" clId="{5BCEF525-D965-43AB-A21B-8656A42C88DF}" dt="2018-03-16T08:22:57.722" v="2570" actId="26606"/>
          <ac:picMkLst>
            <pc:docMk/>
            <pc:sldMk cId="4073407938" sldId="329"/>
            <ac:picMk id="2053" creationId="{785DE991-651A-4067-9345-354591453204}"/>
          </ac:picMkLst>
        </pc:picChg>
        <pc:picChg chg="add del">
          <ac:chgData name="Joel Rodrigues" userId="dd7aeacb-f316-4b42-9e51-2be581f98b2d" providerId="ADAL" clId="{5BCEF525-D965-43AB-A21B-8656A42C88DF}" dt="2018-03-16T08:22:57.722" v="2570" actId="26606"/>
          <ac:picMkLst>
            <pc:docMk/>
            <pc:sldMk cId="4073407938" sldId="329"/>
            <ac:picMk id="2054" creationId="{B1A7D09E-FC38-41AC-AD2B-A9DCCFCBE681}"/>
          </ac:picMkLst>
        </pc:picChg>
        <pc:picChg chg="add del">
          <ac:chgData name="Joel Rodrigues" userId="dd7aeacb-f316-4b42-9e51-2be581f98b2d" providerId="ADAL" clId="{5BCEF525-D965-43AB-A21B-8656A42C88DF}" dt="2018-03-16T08:22:57.722" v="2570" actId="26606"/>
          <ac:picMkLst>
            <pc:docMk/>
            <pc:sldMk cId="4073407938" sldId="329"/>
            <ac:picMk id="2058" creationId="{570CB42E-9381-4467-808D-9C9C9B347B64}"/>
          </ac:picMkLst>
        </pc:picChg>
        <pc:picChg chg="add del">
          <ac:chgData name="Joel Rodrigues" userId="dd7aeacb-f316-4b42-9e51-2be581f98b2d" providerId="ADAL" clId="{5BCEF525-D965-43AB-A21B-8656A42C88DF}" dt="2018-03-16T08:22:57.722" v="2570" actId="26606"/>
          <ac:picMkLst>
            <pc:docMk/>
            <pc:sldMk cId="4073407938" sldId="329"/>
            <ac:picMk id="2059" creationId="{797E5EB0-850D-4E1E-B5E1-15BDE5953C34}"/>
          </ac:picMkLst>
        </pc:picChg>
        <pc:picChg chg="add del">
          <ac:chgData name="Joel Rodrigues" userId="dd7aeacb-f316-4b42-9e51-2be581f98b2d" providerId="ADAL" clId="{5BCEF525-D965-43AB-A21B-8656A42C88DF}" dt="2018-03-16T08:39:06.482" v="2748" actId="26606"/>
          <ac:picMkLst>
            <pc:docMk/>
            <pc:sldMk cId="4073407938" sldId="329"/>
            <ac:picMk id="2061" creationId="{1AE58E0A-B0BF-4886-9816-C78679E77B2E}"/>
          </ac:picMkLst>
        </pc:picChg>
        <pc:picChg chg="add del">
          <ac:chgData name="Joel Rodrigues" userId="dd7aeacb-f316-4b42-9e51-2be581f98b2d" providerId="ADAL" clId="{5BCEF525-D965-43AB-A21B-8656A42C88DF}" dt="2018-03-16T08:23:03.741" v="2572" actId="26606"/>
          <ac:picMkLst>
            <pc:docMk/>
            <pc:sldMk cId="4073407938" sldId="329"/>
            <ac:picMk id="2062" creationId="{01A3CA1B-1530-4046-A299-90F41FE7FBFA}"/>
          </ac:picMkLst>
        </pc:picChg>
        <pc:picChg chg="add del">
          <ac:chgData name="Joel Rodrigues" userId="dd7aeacb-f316-4b42-9e51-2be581f98b2d" providerId="ADAL" clId="{5BCEF525-D965-43AB-A21B-8656A42C88DF}" dt="2018-03-16T08:23:03.741" v="2572" actId="26606"/>
          <ac:picMkLst>
            <pc:docMk/>
            <pc:sldMk cId="4073407938" sldId="329"/>
            <ac:picMk id="2063" creationId="{785DE991-651A-4067-9345-354591453204}"/>
          </ac:picMkLst>
        </pc:picChg>
        <pc:picChg chg="add del">
          <ac:chgData name="Joel Rodrigues" userId="dd7aeacb-f316-4b42-9e51-2be581f98b2d" providerId="ADAL" clId="{5BCEF525-D965-43AB-A21B-8656A42C88DF}" dt="2018-03-16T08:23:03.741" v="2572" actId="26606"/>
          <ac:picMkLst>
            <pc:docMk/>
            <pc:sldMk cId="4073407938" sldId="329"/>
            <ac:picMk id="2064" creationId="{B1A7D09E-FC38-41AC-AD2B-A9DCCFCBE681}"/>
          </ac:picMkLst>
        </pc:picChg>
        <pc:picChg chg="add del">
          <ac:chgData name="Joel Rodrigues" userId="dd7aeacb-f316-4b42-9e51-2be581f98b2d" providerId="ADAL" clId="{5BCEF525-D965-43AB-A21B-8656A42C88DF}" dt="2018-03-16T08:23:03.741" v="2572" actId="26606"/>
          <ac:picMkLst>
            <pc:docMk/>
            <pc:sldMk cId="4073407938" sldId="329"/>
            <ac:picMk id="2068" creationId="{35C36830-A033-4A06-A25D-A600188CA807}"/>
          </ac:picMkLst>
        </pc:picChg>
        <pc:picChg chg="add del">
          <ac:chgData name="Joel Rodrigues" userId="dd7aeacb-f316-4b42-9e51-2be581f98b2d" providerId="ADAL" clId="{5BCEF525-D965-43AB-A21B-8656A42C88DF}" dt="2018-03-16T08:23:03.741" v="2572" actId="26606"/>
          <ac:picMkLst>
            <pc:docMk/>
            <pc:sldMk cId="4073407938" sldId="329"/>
            <ac:picMk id="2070" creationId="{F48975C2-BBC3-402B-A091-9D2FA45F253B}"/>
          </ac:picMkLst>
        </pc:picChg>
        <pc:picChg chg="add del">
          <ac:chgData name="Joel Rodrigues" userId="dd7aeacb-f316-4b42-9e51-2be581f98b2d" providerId="ADAL" clId="{5BCEF525-D965-43AB-A21B-8656A42C88DF}" dt="2018-03-16T08:39:06.482" v="2748" actId="26606"/>
          <ac:picMkLst>
            <pc:docMk/>
            <pc:sldMk cId="4073407938" sldId="329"/>
            <ac:picMk id="2073" creationId="{4C7A6D64-328C-4142-B6C9-8BA25354FDD3}"/>
          </ac:picMkLst>
        </pc:picChg>
        <pc:picChg chg="add del">
          <ac:chgData name="Joel Rodrigues" userId="dd7aeacb-f316-4b42-9e51-2be581f98b2d" providerId="ADAL" clId="{5BCEF525-D965-43AB-A21B-8656A42C88DF}" dt="2018-03-16T08:23:08.424" v="2574" actId="26606"/>
          <ac:picMkLst>
            <pc:docMk/>
            <pc:sldMk cId="4073407938" sldId="329"/>
            <ac:picMk id="2074" creationId="{01A3CA1B-1530-4046-A299-90F41FE7FBFA}"/>
          </ac:picMkLst>
        </pc:picChg>
        <pc:picChg chg="add del">
          <ac:chgData name="Joel Rodrigues" userId="dd7aeacb-f316-4b42-9e51-2be581f98b2d" providerId="ADAL" clId="{5BCEF525-D965-43AB-A21B-8656A42C88DF}" dt="2018-03-16T08:23:08.424" v="2574" actId="26606"/>
          <ac:picMkLst>
            <pc:docMk/>
            <pc:sldMk cId="4073407938" sldId="329"/>
            <ac:picMk id="2075" creationId="{785DE991-651A-4067-9345-354591453204}"/>
          </ac:picMkLst>
        </pc:picChg>
        <pc:picChg chg="add del">
          <ac:chgData name="Joel Rodrigues" userId="dd7aeacb-f316-4b42-9e51-2be581f98b2d" providerId="ADAL" clId="{5BCEF525-D965-43AB-A21B-8656A42C88DF}" dt="2018-03-16T08:23:08.424" v="2574" actId="26606"/>
          <ac:picMkLst>
            <pc:docMk/>
            <pc:sldMk cId="4073407938" sldId="329"/>
            <ac:picMk id="2076" creationId="{B1A7D09E-FC38-41AC-AD2B-A9DCCFCBE681}"/>
          </ac:picMkLst>
        </pc:picChg>
        <pc:picChg chg="add del">
          <ac:chgData name="Joel Rodrigues" userId="dd7aeacb-f316-4b42-9e51-2be581f98b2d" providerId="ADAL" clId="{5BCEF525-D965-43AB-A21B-8656A42C88DF}" dt="2018-03-16T08:39:06.482" v="2748" actId="26606"/>
          <ac:picMkLst>
            <pc:docMk/>
            <pc:sldMk cId="4073407938" sldId="329"/>
            <ac:picMk id="2085" creationId="{090DF904-6312-44B6-99A8-7871C61E3E6C}"/>
          </ac:picMkLst>
        </pc:picChg>
        <pc:picChg chg="add del">
          <ac:chgData name="Joel Rodrigues" userId="dd7aeacb-f316-4b42-9e51-2be581f98b2d" providerId="ADAL" clId="{5BCEF525-D965-43AB-A21B-8656A42C88DF}" dt="2018-03-16T08:23:12.881" v="2576" actId="26606"/>
          <ac:picMkLst>
            <pc:docMk/>
            <pc:sldMk cId="4073407938" sldId="329"/>
            <ac:picMk id="2086" creationId="{01A3CA1B-1530-4046-A299-90F41FE7FBFA}"/>
          </ac:picMkLst>
        </pc:picChg>
        <pc:picChg chg="add del">
          <ac:chgData name="Joel Rodrigues" userId="dd7aeacb-f316-4b42-9e51-2be581f98b2d" providerId="ADAL" clId="{5BCEF525-D965-43AB-A21B-8656A42C88DF}" dt="2018-03-16T08:23:12.881" v="2576" actId="26606"/>
          <ac:picMkLst>
            <pc:docMk/>
            <pc:sldMk cId="4073407938" sldId="329"/>
            <ac:picMk id="2087" creationId="{785DE991-651A-4067-9345-354591453204}"/>
          </ac:picMkLst>
        </pc:picChg>
        <pc:picChg chg="add del">
          <ac:chgData name="Joel Rodrigues" userId="dd7aeacb-f316-4b42-9e51-2be581f98b2d" providerId="ADAL" clId="{5BCEF525-D965-43AB-A21B-8656A42C88DF}" dt="2018-03-16T08:23:12.881" v="2576" actId="26606"/>
          <ac:picMkLst>
            <pc:docMk/>
            <pc:sldMk cId="4073407938" sldId="329"/>
            <ac:picMk id="2088" creationId="{B1A7D09E-FC38-41AC-AD2B-A9DCCFCBE681}"/>
          </ac:picMkLst>
        </pc:picChg>
        <pc:picChg chg="add del">
          <ac:chgData name="Joel Rodrigues" userId="dd7aeacb-f316-4b42-9e51-2be581f98b2d" providerId="ADAL" clId="{5BCEF525-D965-43AB-A21B-8656A42C88DF}" dt="2018-03-16T08:23:12.881" v="2576" actId="26606"/>
          <ac:picMkLst>
            <pc:docMk/>
            <pc:sldMk cId="4073407938" sldId="329"/>
            <ac:picMk id="2092" creationId="{CEBFA857-F019-4043-8918-992AED80C81C}"/>
          </ac:picMkLst>
        </pc:picChg>
        <pc:picChg chg="add del">
          <ac:chgData name="Joel Rodrigues" userId="dd7aeacb-f316-4b42-9e51-2be581f98b2d" providerId="ADAL" clId="{5BCEF525-D965-43AB-A21B-8656A42C88DF}" dt="2018-03-16T08:39:06.482" v="2748" actId="26606"/>
          <ac:picMkLst>
            <pc:docMk/>
            <pc:sldMk cId="4073407938" sldId="329"/>
            <ac:picMk id="2098" creationId="{48907313-A514-4D58-A0C0-C2F3F95ABA72}"/>
          </ac:picMkLst>
        </pc:picChg>
        <pc:picChg chg="add del mod">
          <ac:chgData name="Joel Rodrigues" userId="dd7aeacb-f316-4b42-9e51-2be581f98b2d" providerId="ADAL" clId="{5BCEF525-D965-43AB-A21B-8656A42C88DF}" dt="2018-03-16T08:40:12.773" v="2752" actId="26606"/>
          <ac:picMkLst>
            <pc:docMk/>
            <pc:sldMk cId="4073407938" sldId="329"/>
            <ac:picMk id="2100" creationId="{21324A7B-AF6E-47CE-BBF8-5A8C8DE33052}"/>
          </ac:picMkLst>
        </pc:picChg>
        <pc:picChg chg="add del">
          <ac:chgData name="Joel Rodrigues" userId="dd7aeacb-f316-4b42-9e51-2be581f98b2d" providerId="ADAL" clId="{5BCEF525-D965-43AB-A21B-8656A42C88DF}" dt="2018-03-16T08:40:12.773" v="2752" actId="26606"/>
          <ac:picMkLst>
            <pc:docMk/>
            <pc:sldMk cId="4073407938" sldId="329"/>
            <ac:picMk id="2101" creationId="{3C7BEFBC-F1F7-45AB-AF64-D082B980DA5C}"/>
          </ac:picMkLst>
        </pc:picChg>
        <pc:picChg chg="add del">
          <ac:chgData name="Joel Rodrigues" userId="dd7aeacb-f316-4b42-9e51-2be581f98b2d" providerId="ADAL" clId="{5BCEF525-D965-43AB-A21B-8656A42C88DF}" dt="2018-03-16T08:40:12.773" v="2752" actId="26606"/>
          <ac:picMkLst>
            <pc:docMk/>
            <pc:sldMk cId="4073407938" sldId="329"/>
            <ac:picMk id="2103" creationId="{278459C9-AC6C-438D-99D2-A565175AAA34}"/>
          </ac:picMkLst>
        </pc:picChg>
        <pc:picChg chg="add del">
          <ac:chgData name="Joel Rodrigues" userId="dd7aeacb-f316-4b42-9e51-2be581f98b2d" providerId="ADAL" clId="{5BCEF525-D965-43AB-A21B-8656A42C88DF}" dt="2018-03-16T08:40:12.773" v="2752" actId="26606"/>
          <ac:picMkLst>
            <pc:docMk/>
            <pc:sldMk cId="4073407938" sldId="329"/>
            <ac:picMk id="2104" creationId="{B35D38F3-2985-4151-AA8D-E88DA67208D1}"/>
          </ac:picMkLst>
        </pc:picChg>
        <pc:picChg chg="add del mod">
          <ac:chgData name="Joel Rodrigues" userId="dd7aeacb-f316-4b42-9e51-2be581f98b2d" providerId="ADAL" clId="{5BCEF525-D965-43AB-A21B-8656A42C88DF}" dt="2018-03-16T08:44:25.656" v="2784" actId="26606"/>
          <ac:picMkLst>
            <pc:docMk/>
            <pc:sldMk cId="4073407938" sldId="329"/>
            <ac:picMk id="2108" creationId="{21324A7B-AF6E-47CE-BBF8-5A8C8DE33052}"/>
          </ac:picMkLst>
        </pc:picChg>
        <pc:picChg chg="add del">
          <ac:chgData name="Joel Rodrigues" userId="dd7aeacb-f316-4b42-9e51-2be581f98b2d" providerId="ADAL" clId="{5BCEF525-D965-43AB-A21B-8656A42C88DF}" dt="2018-03-16T08:44:25.656" v="2784" actId="26606"/>
          <ac:picMkLst>
            <pc:docMk/>
            <pc:sldMk cId="4073407938" sldId="329"/>
            <ac:picMk id="2109" creationId="{3C7BEFBC-F1F7-45AB-AF64-D082B980DA5C}"/>
          </ac:picMkLst>
        </pc:picChg>
        <pc:picChg chg="add del">
          <ac:chgData name="Joel Rodrigues" userId="dd7aeacb-f316-4b42-9e51-2be581f98b2d" providerId="ADAL" clId="{5BCEF525-D965-43AB-A21B-8656A42C88DF}" dt="2018-03-16T08:44:25.656" v="2784" actId="26606"/>
          <ac:picMkLst>
            <pc:docMk/>
            <pc:sldMk cId="4073407938" sldId="329"/>
            <ac:picMk id="2111" creationId="{278459C9-AC6C-438D-99D2-A565175AAA34}"/>
          </ac:picMkLst>
        </pc:picChg>
        <pc:picChg chg="add del">
          <ac:chgData name="Joel Rodrigues" userId="dd7aeacb-f316-4b42-9e51-2be581f98b2d" providerId="ADAL" clId="{5BCEF525-D965-43AB-A21B-8656A42C88DF}" dt="2018-03-16T08:44:25.656" v="2784" actId="26606"/>
          <ac:picMkLst>
            <pc:docMk/>
            <pc:sldMk cId="4073407938" sldId="329"/>
            <ac:picMk id="2112" creationId="{B35D38F3-2985-4151-AA8D-E88DA67208D1}"/>
          </ac:picMkLst>
        </pc:picChg>
        <pc:picChg chg="add del">
          <ac:chgData name="Joel Rodrigues" userId="dd7aeacb-f316-4b42-9e51-2be581f98b2d" providerId="ADAL" clId="{5BCEF525-D965-43AB-A21B-8656A42C88DF}" dt="2018-03-16T08:44:59.345" v="2786" actId="26606"/>
          <ac:picMkLst>
            <pc:docMk/>
            <pc:sldMk cId="4073407938" sldId="329"/>
            <ac:picMk id="2117" creationId="{21324A7B-AF6E-47CE-BBF8-5A8C8DE33052}"/>
          </ac:picMkLst>
        </pc:picChg>
        <pc:picChg chg="add del">
          <ac:chgData name="Joel Rodrigues" userId="dd7aeacb-f316-4b42-9e51-2be581f98b2d" providerId="ADAL" clId="{5BCEF525-D965-43AB-A21B-8656A42C88DF}" dt="2018-03-16T08:44:59.345" v="2786" actId="26606"/>
          <ac:picMkLst>
            <pc:docMk/>
            <pc:sldMk cId="4073407938" sldId="329"/>
            <ac:picMk id="2118" creationId="{3C7BEFBC-F1F7-45AB-AF64-D082B980DA5C}"/>
          </ac:picMkLst>
        </pc:picChg>
        <pc:picChg chg="add del">
          <ac:chgData name="Joel Rodrigues" userId="dd7aeacb-f316-4b42-9e51-2be581f98b2d" providerId="ADAL" clId="{5BCEF525-D965-43AB-A21B-8656A42C88DF}" dt="2018-03-16T08:44:59.345" v="2786" actId="26606"/>
          <ac:picMkLst>
            <pc:docMk/>
            <pc:sldMk cId="4073407938" sldId="329"/>
            <ac:picMk id="2120" creationId="{278459C9-AC6C-438D-99D2-A565175AAA34}"/>
          </ac:picMkLst>
        </pc:picChg>
        <pc:picChg chg="add del">
          <ac:chgData name="Joel Rodrigues" userId="dd7aeacb-f316-4b42-9e51-2be581f98b2d" providerId="ADAL" clId="{5BCEF525-D965-43AB-A21B-8656A42C88DF}" dt="2018-03-16T08:44:59.345" v="2786" actId="26606"/>
          <ac:picMkLst>
            <pc:docMk/>
            <pc:sldMk cId="4073407938" sldId="329"/>
            <ac:picMk id="2121" creationId="{B35D38F3-2985-4151-AA8D-E88DA67208D1}"/>
          </ac:picMkLst>
        </pc:picChg>
        <pc:picChg chg="add del">
          <ac:chgData name="Joel Rodrigues" userId="dd7aeacb-f316-4b42-9e51-2be581f98b2d" providerId="ADAL" clId="{5BCEF525-D965-43AB-A21B-8656A42C88DF}" dt="2018-03-16T08:45:22.947" v="2802" actId="26606"/>
          <ac:picMkLst>
            <pc:docMk/>
            <pc:sldMk cId="4073407938" sldId="329"/>
            <ac:picMk id="2126" creationId="{21324A7B-AF6E-47CE-BBF8-5A8C8DE33052}"/>
          </ac:picMkLst>
        </pc:picChg>
        <pc:picChg chg="add del">
          <ac:chgData name="Joel Rodrigues" userId="dd7aeacb-f316-4b42-9e51-2be581f98b2d" providerId="ADAL" clId="{5BCEF525-D965-43AB-A21B-8656A42C88DF}" dt="2018-03-16T08:45:02.455" v="2788" actId="26606"/>
          <ac:picMkLst>
            <pc:docMk/>
            <pc:sldMk cId="4073407938" sldId="329"/>
            <ac:picMk id="2127" creationId="{21324A7B-AF6E-47CE-BBF8-5A8C8DE33052}"/>
          </ac:picMkLst>
        </pc:picChg>
        <pc:picChg chg="add del">
          <ac:chgData name="Joel Rodrigues" userId="dd7aeacb-f316-4b42-9e51-2be581f98b2d" providerId="ADAL" clId="{5BCEF525-D965-43AB-A21B-8656A42C88DF}" dt="2018-03-16T08:45:02.455" v="2788" actId="26606"/>
          <ac:picMkLst>
            <pc:docMk/>
            <pc:sldMk cId="4073407938" sldId="329"/>
            <ac:picMk id="2128" creationId="{3C7BEFBC-F1F7-45AB-AF64-D082B980DA5C}"/>
          </ac:picMkLst>
        </pc:picChg>
        <pc:picChg chg="add del">
          <ac:chgData name="Joel Rodrigues" userId="dd7aeacb-f316-4b42-9e51-2be581f98b2d" providerId="ADAL" clId="{5BCEF525-D965-43AB-A21B-8656A42C88DF}" dt="2018-03-16T08:45:02.455" v="2788" actId="26606"/>
          <ac:picMkLst>
            <pc:docMk/>
            <pc:sldMk cId="4073407938" sldId="329"/>
            <ac:picMk id="2130" creationId="{278459C9-AC6C-438D-99D2-A565175AAA34}"/>
          </ac:picMkLst>
        </pc:picChg>
        <pc:picChg chg="add del">
          <ac:chgData name="Joel Rodrigues" userId="dd7aeacb-f316-4b42-9e51-2be581f98b2d" providerId="ADAL" clId="{5BCEF525-D965-43AB-A21B-8656A42C88DF}" dt="2018-03-16T08:45:02.455" v="2788" actId="26606"/>
          <ac:picMkLst>
            <pc:docMk/>
            <pc:sldMk cId="4073407938" sldId="329"/>
            <ac:picMk id="2131" creationId="{B35D38F3-2985-4151-AA8D-E88DA67208D1}"/>
          </ac:picMkLst>
        </pc:picChg>
        <pc:picChg chg="add del">
          <ac:chgData name="Joel Rodrigues" userId="dd7aeacb-f316-4b42-9e51-2be581f98b2d" providerId="ADAL" clId="{5BCEF525-D965-43AB-A21B-8656A42C88DF}" dt="2018-03-16T08:45:22.947" v="2802" actId="26606"/>
          <ac:picMkLst>
            <pc:docMk/>
            <pc:sldMk cId="4073407938" sldId="329"/>
            <ac:picMk id="2136" creationId="{3C7BEFBC-F1F7-45AB-AF64-D082B980DA5C}"/>
          </ac:picMkLst>
        </pc:picChg>
        <pc:picChg chg="add del">
          <ac:chgData name="Joel Rodrigues" userId="dd7aeacb-f316-4b42-9e51-2be581f98b2d" providerId="ADAL" clId="{5BCEF525-D965-43AB-A21B-8656A42C88DF}" dt="2018-03-16T08:45:04.796" v="2790" actId="26606"/>
          <ac:picMkLst>
            <pc:docMk/>
            <pc:sldMk cId="4073407938" sldId="329"/>
            <ac:picMk id="2137" creationId="{21324A7B-AF6E-47CE-BBF8-5A8C8DE33052}"/>
          </ac:picMkLst>
        </pc:picChg>
        <pc:picChg chg="add del">
          <ac:chgData name="Joel Rodrigues" userId="dd7aeacb-f316-4b42-9e51-2be581f98b2d" providerId="ADAL" clId="{5BCEF525-D965-43AB-A21B-8656A42C88DF}" dt="2018-03-16T08:45:04.796" v="2790" actId="26606"/>
          <ac:picMkLst>
            <pc:docMk/>
            <pc:sldMk cId="4073407938" sldId="329"/>
            <ac:picMk id="2138" creationId="{3C7BEFBC-F1F7-45AB-AF64-D082B980DA5C}"/>
          </ac:picMkLst>
        </pc:picChg>
        <pc:picChg chg="add del">
          <ac:chgData name="Joel Rodrigues" userId="dd7aeacb-f316-4b42-9e51-2be581f98b2d" providerId="ADAL" clId="{5BCEF525-D965-43AB-A21B-8656A42C88DF}" dt="2018-03-16T08:45:04.796" v="2790" actId="26606"/>
          <ac:picMkLst>
            <pc:docMk/>
            <pc:sldMk cId="4073407938" sldId="329"/>
            <ac:picMk id="2140" creationId="{278459C9-AC6C-438D-99D2-A565175AAA34}"/>
          </ac:picMkLst>
        </pc:picChg>
        <pc:picChg chg="add del">
          <ac:chgData name="Joel Rodrigues" userId="dd7aeacb-f316-4b42-9e51-2be581f98b2d" providerId="ADAL" clId="{5BCEF525-D965-43AB-A21B-8656A42C88DF}" dt="2018-03-16T08:45:04.796" v="2790" actId="26606"/>
          <ac:picMkLst>
            <pc:docMk/>
            <pc:sldMk cId="4073407938" sldId="329"/>
            <ac:picMk id="2141" creationId="{B35D38F3-2985-4151-AA8D-E88DA67208D1}"/>
          </ac:picMkLst>
        </pc:picChg>
        <pc:picChg chg="add del">
          <ac:chgData name="Joel Rodrigues" userId="dd7aeacb-f316-4b42-9e51-2be581f98b2d" providerId="ADAL" clId="{5BCEF525-D965-43AB-A21B-8656A42C88DF}" dt="2018-03-16T08:45:06.353" v="2792" actId="26606"/>
          <ac:picMkLst>
            <pc:docMk/>
            <pc:sldMk cId="4073407938" sldId="329"/>
            <ac:picMk id="2147" creationId="{21324A7B-AF6E-47CE-BBF8-5A8C8DE33052}"/>
          </ac:picMkLst>
        </pc:picChg>
        <pc:picChg chg="add del">
          <ac:chgData name="Joel Rodrigues" userId="dd7aeacb-f316-4b42-9e51-2be581f98b2d" providerId="ADAL" clId="{5BCEF525-D965-43AB-A21B-8656A42C88DF}" dt="2018-03-16T08:45:06.353" v="2792" actId="26606"/>
          <ac:picMkLst>
            <pc:docMk/>
            <pc:sldMk cId="4073407938" sldId="329"/>
            <ac:picMk id="2148" creationId="{3C7BEFBC-F1F7-45AB-AF64-D082B980DA5C}"/>
          </ac:picMkLst>
        </pc:picChg>
        <pc:picChg chg="add del">
          <ac:chgData name="Joel Rodrigues" userId="dd7aeacb-f316-4b42-9e51-2be581f98b2d" providerId="ADAL" clId="{5BCEF525-D965-43AB-A21B-8656A42C88DF}" dt="2018-03-16T08:45:06.353" v="2792" actId="26606"/>
          <ac:picMkLst>
            <pc:docMk/>
            <pc:sldMk cId="4073407938" sldId="329"/>
            <ac:picMk id="2150" creationId="{278459C9-AC6C-438D-99D2-A565175AAA34}"/>
          </ac:picMkLst>
        </pc:picChg>
        <pc:picChg chg="add del">
          <ac:chgData name="Joel Rodrigues" userId="dd7aeacb-f316-4b42-9e51-2be581f98b2d" providerId="ADAL" clId="{5BCEF525-D965-43AB-A21B-8656A42C88DF}" dt="2018-03-16T08:45:06.353" v="2792" actId="26606"/>
          <ac:picMkLst>
            <pc:docMk/>
            <pc:sldMk cId="4073407938" sldId="329"/>
            <ac:picMk id="2151" creationId="{B35D38F3-2985-4151-AA8D-E88DA67208D1}"/>
          </ac:picMkLst>
        </pc:picChg>
        <pc:picChg chg="add del">
          <ac:chgData name="Joel Rodrigues" userId="dd7aeacb-f316-4b42-9e51-2be581f98b2d" providerId="ADAL" clId="{5BCEF525-D965-43AB-A21B-8656A42C88DF}" dt="2018-03-16T08:45:22.947" v="2802" actId="26606"/>
          <ac:picMkLst>
            <pc:docMk/>
            <pc:sldMk cId="4073407938" sldId="329"/>
            <ac:picMk id="2156" creationId="{278459C9-AC6C-438D-99D2-A565175AAA34}"/>
          </ac:picMkLst>
        </pc:picChg>
        <pc:picChg chg="add del">
          <ac:chgData name="Joel Rodrigues" userId="dd7aeacb-f316-4b42-9e51-2be581f98b2d" providerId="ADAL" clId="{5BCEF525-D965-43AB-A21B-8656A42C88DF}" dt="2018-03-16T08:45:08.522" v="2794" actId="26606"/>
          <ac:picMkLst>
            <pc:docMk/>
            <pc:sldMk cId="4073407938" sldId="329"/>
            <ac:picMk id="2157" creationId="{21324A7B-AF6E-47CE-BBF8-5A8C8DE33052}"/>
          </ac:picMkLst>
        </pc:picChg>
        <pc:picChg chg="add del">
          <ac:chgData name="Joel Rodrigues" userId="dd7aeacb-f316-4b42-9e51-2be581f98b2d" providerId="ADAL" clId="{5BCEF525-D965-43AB-A21B-8656A42C88DF}" dt="2018-03-16T08:45:08.522" v="2794" actId="26606"/>
          <ac:picMkLst>
            <pc:docMk/>
            <pc:sldMk cId="4073407938" sldId="329"/>
            <ac:picMk id="2158" creationId="{3C7BEFBC-F1F7-45AB-AF64-D082B980DA5C}"/>
          </ac:picMkLst>
        </pc:picChg>
        <pc:picChg chg="add del">
          <ac:chgData name="Joel Rodrigues" userId="dd7aeacb-f316-4b42-9e51-2be581f98b2d" providerId="ADAL" clId="{5BCEF525-D965-43AB-A21B-8656A42C88DF}" dt="2018-03-16T08:45:08.522" v="2794" actId="26606"/>
          <ac:picMkLst>
            <pc:docMk/>
            <pc:sldMk cId="4073407938" sldId="329"/>
            <ac:picMk id="2160" creationId="{278459C9-AC6C-438D-99D2-A565175AAA34}"/>
          </ac:picMkLst>
        </pc:picChg>
        <pc:picChg chg="add del">
          <ac:chgData name="Joel Rodrigues" userId="dd7aeacb-f316-4b42-9e51-2be581f98b2d" providerId="ADAL" clId="{5BCEF525-D965-43AB-A21B-8656A42C88DF}" dt="2018-03-16T08:45:08.522" v="2794" actId="26606"/>
          <ac:picMkLst>
            <pc:docMk/>
            <pc:sldMk cId="4073407938" sldId="329"/>
            <ac:picMk id="2161" creationId="{B35D38F3-2985-4151-AA8D-E88DA67208D1}"/>
          </ac:picMkLst>
        </pc:picChg>
        <pc:picChg chg="add del">
          <ac:chgData name="Joel Rodrigues" userId="dd7aeacb-f316-4b42-9e51-2be581f98b2d" providerId="ADAL" clId="{5BCEF525-D965-43AB-A21B-8656A42C88DF}" dt="2018-03-16T08:45:22.947" v="2802" actId="26606"/>
          <ac:picMkLst>
            <pc:docMk/>
            <pc:sldMk cId="4073407938" sldId="329"/>
            <ac:picMk id="2166" creationId="{B35D38F3-2985-4151-AA8D-E88DA67208D1}"/>
          </ac:picMkLst>
        </pc:picChg>
        <pc:picChg chg="add del">
          <ac:chgData name="Joel Rodrigues" userId="dd7aeacb-f316-4b42-9e51-2be581f98b2d" providerId="ADAL" clId="{5BCEF525-D965-43AB-A21B-8656A42C88DF}" dt="2018-03-16T08:45:10.506" v="2796" actId="26606"/>
          <ac:picMkLst>
            <pc:docMk/>
            <pc:sldMk cId="4073407938" sldId="329"/>
            <ac:picMk id="2167" creationId="{21324A7B-AF6E-47CE-BBF8-5A8C8DE33052}"/>
          </ac:picMkLst>
        </pc:picChg>
        <pc:picChg chg="add del">
          <ac:chgData name="Joel Rodrigues" userId="dd7aeacb-f316-4b42-9e51-2be581f98b2d" providerId="ADAL" clId="{5BCEF525-D965-43AB-A21B-8656A42C88DF}" dt="2018-03-16T08:45:10.506" v="2796" actId="26606"/>
          <ac:picMkLst>
            <pc:docMk/>
            <pc:sldMk cId="4073407938" sldId="329"/>
            <ac:picMk id="2168" creationId="{3C7BEFBC-F1F7-45AB-AF64-D082B980DA5C}"/>
          </ac:picMkLst>
        </pc:picChg>
        <pc:picChg chg="add del">
          <ac:chgData name="Joel Rodrigues" userId="dd7aeacb-f316-4b42-9e51-2be581f98b2d" providerId="ADAL" clId="{5BCEF525-D965-43AB-A21B-8656A42C88DF}" dt="2018-03-16T08:45:10.506" v="2796" actId="26606"/>
          <ac:picMkLst>
            <pc:docMk/>
            <pc:sldMk cId="4073407938" sldId="329"/>
            <ac:picMk id="2170" creationId="{278459C9-AC6C-438D-99D2-A565175AAA34}"/>
          </ac:picMkLst>
        </pc:picChg>
        <pc:picChg chg="add del">
          <ac:chgData name="Joel Rodrigues" userId="dd7aeacb-f316-4b42-9e51-2be581f98b2d" providerId="ADAL" clId="{5BCEF525-D965-43AB-A21B-8656A42C88DF}" dt="2018-03-16T08:45:10.506" v="2796" actId="26606"/>
          <ac:picMkLst>
            <pc:docMk/>
            <pc:sldMk cId="4073407938" sldId="329"/>
            <ac:picMk id="2171" creationId="{B35D38F3-2985-4151-AA8D-E88DA67208D1}"/>
          </ac:picMkLst>
        </pc:picChg>
        <pc:picChg chg="add del">
          <ac:chgData name="Joel Rodrigues" userId="dd7aeacb-f316-4b42-9e51-2be581f98b2d" providerId="ADAL" clId="{5BCEF525-D965-43AB-A21B-8656A42C88DF}" dt="2018-03-16T08:45:15.109" v="2798" actId="26606"/>
          <ac:picMkLst>
            <pc:docMk/>
            <pc:sldMk cId="4073407938" sldId="329"/>
            <ac:picMk id="2177" creationId="{21324A7B-AF6E-47CE-BBF8-5A8C8DE33052}"/>
          </ac:picMkLst>
        </pc:picChg>
        <pc:picChg chg="add del">
          <ac:chgData name="Joel Rodrigues" userId="dd7aeacb-f316-4b42-9e51-2be581f98b2d" providerId="ADAL" clId="{5BCEF525-D965-43AB-A21B-8656A42C88DF}" dt="2018-03-16T08:45:15.109" v="2798" actId="26606"/>
          <ac:picMkLst>
            <pc:docMk/>
            <pc:sldMk cId="4073407938" sldId="329"/>
            <ac:picMk id="2178" creationId="{3C7BEFBC-F1F7-45AB-AF64-D082B980DA5C}"/>
          </ac:picMkLst>
        </pc:picChg>
        <pc:picChg chg="add del">
          <ac:chgData name="Joel Rodrigues" userId="dd7aeacb-f316-4b42-9e51-2be581f98b2d" providerId="ADAL" clId="{5BCEF525-D965-43AB-A21B-8656A42C88DF}" dt="2018-03-16T08:45:15.109" v="2798" actId="26606"/>
          <ac:picMkLst>
            <pc:docMk/>
            <pc:sldMk cId="4073407938" sldId="329"/>
            <ac:picMk id="2180" creationId="{278459C9-AC6C-438D-99D2-A565175AAA34}"/>
          </ac:picMkLst>
        </pc:picChg>
        <pc:picChg chg="add del">
          <ac:chgData name="Joel Rodrigues" userId="dd7aeacb-f316-4b42-9e51-2be581f98b2d" providerId="ADAL" clId="{5BCEF525-D965-43AB-A21B-8656A42C88DF}" dt="2018-03-16T08:45:15.109" v="2798" actId="26606"/>
          <ac:picMkLst>
            <pc:docMk/>
            <pc:sldMk cId="4073407938" sldId="329"/>
            <ac:picMk id="2181" creationId="{B35D38F3-2985-4151-AA8D-E88DA67208D1}"/>
          </ac:picMkLst>
        </pc:picChg>
        <pc:picChg chg="add del">
          <ac:chgData name="Joel Rodrigues" userId="dd7aeacb-f316-4b42-9e51-2be581f98b2d" providerId="ADAL" clId="{5BCEF525-D965-43AB-A21B-8656A42C88DF}" dt="2018-03-16T08:45:17.920" v="2800" actId="26606"/>
          <ac:picMkLst>
            <pc:docMk/>
            <pc:sldMk cId="4073407938" sldId="329"/>
            <ac:picMk id="2187" creationId="{21324A7B-AF6E-47CE-BBF8-5A8C8DE33052}"/>
          </ac:picMkLst>
        </pc:picChg>
        <pc:picChg chg="add del">
          <ac:chgData name="Joel Rodrigues" userId="dd7aeacb-f316-4b42-9e51-2be581f98b2d" providerId="ADAL" clId="{5BCEF525-D965-43AB-A21B-8656A42C88DF}" dt="2018-03-16T08:45:17.920" v="2800" actId="26606"/>
          <ac:picMkLst>
            <pc:docMk/>
            <pc:sldMk cId="4073407938" sldId="329"/>
            <ac:picMk id="2188" creationId="{3C7BEFBC-F1F7-45AB-AF64-D082B980DA5C}"/>
          </ac:picMkLst>
        </pc:picChg>
        <pc:picChg chg="add del">
          <ac:chgData name="Joel Rodrigues" userId="dd7aeacb-f316-4b42-9e51-2be581f98b2d" providerId="ADAL" clId="{5BCEF525-D965-43AB-A21B-8656A42C88DF}" dt="2018-03-16T08:45:17.920" v="2800" actId="26606"/>
          <ac:picMkLst>
            <pc:docMk/>
            <pc:sldMk cId="4073407938" sldId="329"/>
            <ac:picMk id="2190" creationId="{278459C9-AC6C-438D-99D2-A565175AAA34}"/>
          </ac:picMkLst>
        </pc:picChg>
        <pc:picChg chg="add del">
          <ac:chgData name="Joel Rodrigues" userId="dd7aeacb-f316-4b42-9e51-2be581f98b2d" providerId="ADAL" clId="{5BCEF525-D965-43AB-A21B-8656A42C88DF}" dt="2018-03-16T08:45:17.920" v="2800" actId="26606"/>
          <ac:picMkLst>
            <pc:docMk/>
            <pc:sldMk cId="4073407938" sldId="329"/>
            <ac:picMk id="2191" creationId="{B35D38F3-2985-4151-AA8D-E88DA67208D1}"/>
          </ac:picMkLst>
        </pc:picChg>
        <pc:picChg chg="add del mod">
          <ac:chgData name="Joel Rodrigues" userId="dd7aeacb-f316-4b42-9e51-2be581f98b2d" providerId="ADAL" clId="{5BCEF525-D965-43AB-A21B-8656A42C88DF}" dt="2018-03-16T08:47:38.034" v="2835" actId="26606"/>
          <ac:picMkLst>
            <pc:docMk/>
            <pc:sldMk cId="4073407938" sldId="329"/>
            <ac:picMk id="2198" creationId="{21324A7B-AF6E-47CE-BBF8-5A8C8DE33052}"/>
          </ac:picMkLst>
        </pc:picChg>
        <pc:picChg chg="add del">
          <ac:chgData name="Joel Rodrigues" userId="dd7aeacb-f316-4b42-9e51-2be581f98b2d" providerId="ADAL" clId="{5BCEF525-D965-43AB-A21B-8656A42C88DF}" dt="2018-03-16T08:45:26.119" v="2804" actId="26606"/>
          <ac:picMkLst>
            <pc:docMk/>
            <pc:sldMk cId="4073407938" sldId="329"/>
            <ac:picMk id="2199" creationId="{21324A7B-AF6E-47CE-BBF8-5A8C8DE33052}"/>
          </ac:picMkLst>
        </pc:picChg>
        <pc:picChg chg="add del">
          <ac:chgData name="Joel Rodrigues" userId="dd7aeacb-f316-4b42-9e51-2be581f98b2d" providerId="ADAL" clId="{5BCEF525-D965-43AB-A21B-8656A42C88DF}" dt="2018-03-16T08:45:26.119" v="2804" actId="26606"/>
          <ac:picMkLst>
            <pc:docMk/>
            <pc:sldMk cId="4073407938" sldId="329"/>
            <ac:picMk id="2200" creationId="{3C7BEFBC-F1F7-45AB-AF64-D082B980DA5C}"/>
          </ac:picMkLst>
        </pc:picChg>
        <pc:picChg chg="add del">
          <ac:chgData name="Joel Rodrigues" userId="dd7aeacb-f316-4b42-9e51-2be581f98b2d" providerId="ADAL" clId="{5BCEF525-D965-43AB-A21B-8656A42C88DF}" dt="2018-03-16T08:45:26.119" v="2804" actId="26606"/>
          <ac:picMkLst>
            <pc:docMk/>
            <pc:sldMk cId="4073407938" sldId="329"/>
            <ac:picMk id="2202" creationId="{278459C9-AC6C-438D-99D2-A565175AAA34}"/>
          </ac:picMkLst>
        </pc:picChg>
        <pc:picChg chg="add del">
          <ac:chgData name="Joel Rodrigues" userId="dd7aeacb-f316-4b42-9e51-2be581f98b2d" providerId="ADAL" clId="{5BCEF525-D965-43AB-A21B-8656A42C88DF}" dt="2018-03-16T08:45:26.119" v="2804" actId="26606"/>
          <ac:picMkLst>
            <pc:docMk/>
            <pc:sldMk cId="4073407938" sldId="329"/>
            <ac:picMk id="2203" creationId="{B35D38F3-2985-4151-AA8D-E88DA67208D1}"/>
          </ac:picMkLst>
        </pc:picChg>
        <pc:picChg chg="add del">
          <ac:chgData name="Joel Rodrigues" userId="dd7aeacb-f316-4b42-9e51-2be581f98b2d" providerId="ADAL" clId="{5BCEF525-D965-43AB-A21B-8656A42C88DF}" dt="2018-03-16T08:47:38.034" v="2835" actId="26606"/>
          <ac:picMkLst>
            <pc:docMk/>
            <pc:sldMk cId="4073407938" sldId="329"/>
            <ac:picMk id="2208" creationId="{3C7BEFBC-F1F7-45AB-AF64-D082B980DA5C}"/>
          </ac:picMkLst>
        </pc:picChg>
        <pc:picChg chg="add del">
          <ac:chgData name="Joel Rodrigues" userId="dd7aeacb-f316-4b42-9e51-2be581f98b2d" providerId="ADAL" clId="{5BCEF525-D965-43AB-A21B-8656A42C88DF}" dt="2018-03-16T08:45:28.044" v="2806" actId="26606"/>
          <ac:picMkLst>
            <pc:docMk/>
            <pc:sldMk cId="4073407938" sldId="329"/>
            <ac:picMk id="2209" creationId="{21324A7B-AF6E-47CE-BBF8-5A8C8DE33052}"/>
          </ac:picMkLst>
        </pc:picChg>
        <pc:picChg chg="add del">
          <ac:chgData name="Joel Rodrigues" userId="dd7aeacb-f316-4b42-9e51-2be581f98b2d" providerId="ADAL" clId="{5BCEF525-D965-43AB-A21B-8656A42C88DF}" dt="2018-03-16T08:45:28.044" v="2806" actId="26606"/>
          <ac:picMkLst>
            <pc:docMk/>
            <pc:sldMk cId="4073407938" sldId="329"/>
            <ac:picMk id="2210" creationId="{3C7BEFBC-F1F7-45AB-AF64-D082B980DA5C}"/>
          </ac:picMkLst>
        </pc:picChg>
        <pc:picChg chg="add del">
          <ac:chgData name="Joel Rodrigues" userId="dd7aeacb-f316-4b42-9e51-2be581f98b2d" providerId="ADAL" clId="{5BCEF525-D965-43AB-A21B-8656A42C88DF}" dt="2018-03-16T08:45:28.044" v="2806" actId="26606"/>
          <ac:picMkLst>
            <pc:docMk/>
            <pc:sldMk cId="4073407938" sldId="329"/>
            <ac:picMk id="2212" creationId="{278459C9-AC6C-438D-99D2-A565175AAA34}"/>
          </ac:picMkLst>
        </pc:picChg>
        <pc:picChg chg="add del">
          <ac:chgData name="Joel Rodrigues" userId="dd7aeacb-f316-4b42-9e51-2be581f98b2d" providerId="ADAL" clId="{5BCEF525-D965-43AB-A21B-8656A42C88DF}" dt="2018-03-16T08:45:28.044" v="2806" actId="26606"/>
          <ac:picMkLst>
            <pc:docMk/>
            <pc:sldMk cId="4073407938" sldId="329"/>
            <ac:picMk id="2213" creationId="{B35D38F3-2985-4151-AA8D-E88DA67208D1}"/>
          </ac:picMkLst>
        </pc:picChg>
        <pc:picChg chg="add del">
          <ac:chgData name="Joel Rodrigues" userId="dd7aeacb-f316-4b42-9e51-2be581f98b2d" providerId="ADAL" clId="{5BCEF525-D965-43AB-A21B-8656A42C88DF}" dt="2018-03-16T08:45:42.768" v="2808" actId="26606"/>
          <ac:picMkLst>
            <pc:docMk/>
            <pc:sldMk cId="4073407938" sldId="329"/>
            <ac:picMk id="2219" creationId="{21324A7B-AF6E-47CE-BBF8-5A8C8DE33052}"/>
          </ac:picMkLst>
        </pc:picChg>
        <pc:picChg chg="add del">
          <ac:chgData name="Joel Rodrigues" userId="dd7aeacb-f316-4b42-9e51-2be581f98b2d" providerId="ADAL" clId="{5BCEF525-D965-43AB-A21B-8656A42C88DF}" dt="2018-03-16T08:45:42.768" v="2808" actId="26606"/>
          <ac:picMkLst>
            <pc:docMk/>
            <pc:sldMk cId="4073407938" sldId="329"/>
            <ac:picMk id="2220" creationId="{3C7BEFBC-F1F7-45AB-AF64-D082B980DA5C}"/>
          </ac:picMkLst>
        </pc:picChg>
        <pc:picChg chg="add del">
          <ac:chgData name="Joel Rodrigues" userId="dd7aeacb-f316-4b42-9e51-2be581f98b2d" providerId="ADAL" clId="{5BCEF525-D965-43AB-A21B-8656A42C88DF}" dt="2018-03-16T08:45:42.768" v="2808" actId="26606"/>
          <ac:picMkLst>
            <pc:docMk/>
            <pc:sldMk cId="4073407938" sldId="329"/>
            <ac:picMk id="2222" creationId="{278459C9-AC6C-438D-99D2-A565175AAA34}"/>
          </ac:picMkLst>
        </pc:picChg>
        <pc:picChg chg="add del">
          <ac:chgData name="Joel Rodrigues" userId="dd7aeacb-f316-4b42-9e51-2be581f98b2d" providerId="ADAL" clId="{5BCEF525-D965-43AB-A21B-8656A42C88DF}" dt="2018-03-16T08:45:42.768" v="2808" actId="26606"/>
          <ac:picMkLst>
            <pc:docMk/>
            <pc:sldMk cId="4073407938" sldId="329"/>
            <ac:picMk id="2223" creationId="{B35D38F3-2985-4151-AA8D-E88DA67208D1}"/>
          </ac:picMkLst>
        </pc:picChg>
        <pc:picChg chg="add del">
          <ac:chgData name="Joel Rodrigues" userId="dd7aeacb-f316-4b42-9e51-2be581f98b2d" providerId="ADAL" clId="{5BCEF525-D965-43AB-A21B-8656A42C88DF}" dt="2018-03-16T08:47:38.034" v="2835" actId="26606"/>
          <ac:picMkLst>
            <pc:docMk/>
            <pc:sldMk cId="4073407938" sldId="329"/>
            <ac:picMk id="2228" creationId="{278459C9-AC6C-438D-99D2-A565175AAA34}"/>
          </ac:picMkLst>
        </pc:picChg>
        <pc:picChg chg="add del">
          <ac:chgData name="Joel Rodrigues" userId="dd7aeacb-f316-4b42-9e51-2be581f98b2d" providerId="ADAL" clId="{5BCEF525-D965-43AB-A21B-8656A42C88DF}" dt="2018-03-16T08:45:45.998" v="2810" actId="26606"/>
          <ac:picMkLst>
            <pc:docMk/>
            <pc:sldMk cId="4073407938" sldId="329"/>
            <ac:picMk id="2229" creationId="{21324A7B-AF6E-47CE-BBF8-5A8C8DE33052}"/>
          </ac:picMkLst>
        </pc:picChg>
        <pc:picChg chg="add del">
          <ac:chgData name="Joel Rodrigues" userId="dd7aeacb-f316-4b42-9e51-2be581f98b2d" providerId="ADAL" clId="{5BCEF525-D965-43AB-A21B-8656A42C88DF}" dt="2018-03-16T08:45:45.998" v="2810" actId="26606"/>
          <ac:picMkLst>
            <pc:docMk/>
            <pc:sldMk cId="4073407938" sldId="329"/>
            <ac:picMk id="2230" creationId="{3C7BEFBC-F1F7-45AB-AF64-D082B980DA5C}"/>
          </ac:picMkLst>
        </pc:picChg>
        <pc:picChg chg="add del">
          <ac:chgData name="Joel Rodrigues" userId="dd7aeacb-f316-4b42-9e51-2be581f98b2d" providerId="ADAL" clId="{5BCEF525-D965-43AB-A21B-8656A42C88DF}" dt="2018-03-16T08:45:45.998" v="2810" actId="26606"/>
          <ac:picMkLst>
            <pc:docMk/>
            <pc:sldMk cId="4073407938" sldId="329"/>
            <ac:picMk id="2232" creationId="{278459C9-AC6C-438D-99D2-A565175AAA34}"/>
          </ac:picMkLst>
        </pc:picChg>
        <pc:picChg chg="add del">
          <ac:chgData name="Joel Rodrigues" userId="dd7aeacb-f316-4b42-9e51-2be581f98b2d" providerId="ADAL" clId="{5BCEF525-D965-43AB-A21B-8656A42C88DF}" dt="2018-03-16T08:45:45.998" v="2810" actId="26606"/>
          <ac:picMkLst>
            <pc:docMk/>
            <pc:sldMk cId="4073407938" sldId="329"/>
            <ac:picMk id="2233" creationId="{B35D38F3-2985-4151-AA8D-E88DA67208D1}"/>
          </ac:picMkLst>
        </pc:picChg>
        <pc:picChg chg="add del">
          <ac:chgData name="Joel Rodrigues" userId="dd7aeacb-f316-4b42-9e51-2be581f98b2d" providerId="ADAL" clId="{5BCEF525-D965-43AB-A21B-8656A42C88DF}" dt="2018-03-16T08:47:38.034" v="2835" actId="26606"/>
          <ac:picMkLst>
            <pc:docMk/>
            <pc:sldMk cId="4073407938" sldId="329"/>
            <ac:picMk id="2238" creationId="{B35D38F3-2985-4151-AA8D-E88DA67208D1}"/>
          </ac:picMkLst>
        </pc:picChg>
        <pc:picChg chg="add del">
          <ac:chgData name="Joel Rodrigues" userId="dd7aeacb-f316-4b42-9e51-2be581f98b2d" providerId="ADAL" clId="{5BCEF525-D965-43AB-A21B-8656A42C88DF}" dt="2018-03-16T08:49:49.144" v="2854" actId="26606"/>
          <ac:picMkLst>
            <pc:docMk/>
            <pc:sldMk cId="4073407938" sldId="329"/>
            <ac:picMk id="2243" creationId="{21324A7B-AF6E-47CE-BBF8-5A8C8DE33052}"/>
          </ac:picMkLst>
        </pc:picChg>
        <pc:picChg chg="add del">
          <ac:chgData name="Joel Rodrigues" userId="dd7aeacb-f316-4b42-9e51-2be581f98b2d" providerId="ADAL" clId="{5BCEF525-D965-43AB-A21B-8656A42C88DF}" dt="2018-03-16T08:49:49.144" v="2854" actId="26606"/>
          <ac:picMkLst>
            <pc:docMk/>
            <pc:sldMk cId="4073407938" sldId="329"/>
            <ac:picMk id="2244" creationId="{3C7BEFBC-F1F7-45AB-AF64-D082B980DA5C}"/>
          </ac:picMkLst>
        </pc:picChg>
        <pc:picChg chg="add del">
          <ac:chgData name="Joel Rodrigues" userId="dd7aeacb-f316-4b42-9e51-2be581f98b2d" providerId="ADAL" clId="{5BCEF525-D965-43AB-A21B-8656A42C88DF}" dt="2018-03-16T08:49:49.144" v="2854" actId="26606"/>
          <ac:picMkLst>
            <pc:docMk/>
            <pc:sldMk cId="4073407938" sldId="329"/>
            <ac:picMk id="2246" creationId="{278459C9-AC6C-438D-99D2-A565175AAA34}"/>
          </ac:picMkLst>
        </pc:picChg>
        <pc:picChg chg="add del">
          <ac:chgData name="Joel Rodrigues" userId="dd7aeacb-f316-4b42-9e51-2be581f98b2d" providerId="ADAL" clId="{5BCEF525-D965-43AB-A21B-8656A42C88DF}" dt="2018-03-16T08:49:49.144" v="2854" actId="26606"/>
          <ac:picMkLst>
            <pc:docMk/>
            <pc:sldMk cId="4073407938" sldId="329"/>
            <ac:picMk id="2247" creationId="{B35D38F3-2985-4151-AA8D-E88DA67208D1}"/>
          </ac:picMkLst>
        </pc:picChg>
        <pc:picChg chg="add del">
          <ac:chgData name="Joel Rodrigues" userId="dd7aeacb-f316-4b42-9e51-2be581f98b2d" providerId="ADAL" clId="{5BCEF525-D965-43AB-A21B-8656A42C88DF}" dt="2018-03-16T08:49:50.745" v="2856" actId="26606"/>
          <ac:picMkLst>
            <pc:docMk/>
            <pc:sldMk cId="4073407938" sldId="329"/>
            <ac:picMk id="2253" creationId="{21324A7B-AF6E-47CE-BBF8-5A8C8DE33052}"/>
          </ac:picMkLst>
        </pc:picChg>
        <pc:picChg chg="add del">
          <ac:chgData name="Joel Rodrigues" userId="dd7aeacb-f316-4b42-9e51-2be581f98b2d" providerId="ADAL" clId="{5BCEF525-D965-43AB-A21B-8656A42C88DF}" dt="2018-03-16T08:49:50.745" v="2856" actId="26606"/>
          <ac:picMkLst>
            <pc:docMk/>
            <pc:sldMk cId="4073407938" sldId="329"/>
            <ac:picMk id="2254" creationId="{3C7BEFBC-F1F7-45AB-AF64-D082B980DA5C}"/>
          </ac:picMkLst>
        </pc:picChg>
        <pc:picChg chg="add del">
          <ac:chgData name="Joel Rodrigues" userId="dd7aeacb-f316-4b42-9e51-2be581f98b2d" providerId="ADAL" clId="{5BCEF525-D965-43AB-A21B-8656A42C88DF}" dt="2018-03-16T08:49:50.745" v="2856" actId="26606"/>
          <ac:picMkLst>
            <pc:docMk/>
            <pc:sldMk cId="4073407938" sldId="329"/>
            <ac:picMk id="2256" creationId="{278459C9-AC6C-438D-99D2-A565175AAA34}"/>
          </ac:picMkLst>
        </pc:picChg>
        <pc:picChg chg="add del">
          <ac:chgData name="Joel Rodrigues" userId="dd7aeacb-f316-4b42-9e51-2be581f98b2d" providerId="ADAL" clId="{5BCEF525-D965-43AB-A21B-8656A42C88DF}" dt="2018-03-16T08:49:50.745" v="2856" actId="26606"/>
          <ac:picMkLst>
            <pc:docMk/>
            <pc:sldMk cId="4073407938" sldId="329"/>
            <ac:picMk id="2257" creationId="{B35D38F3-2985-4151-AA8D-E88DA67208D1}"/>
          </ac:picMkLst>
        </pc:picChg>
        <pc:picChg chg="add del mod">
          <ac:chgData name="Joel Rodrigues" userId="dd7aeacb-f316-4b42-9e51-2be581f98b2d" providerId="ADAL" clId="{5BCEF525-D965-43AB-A21B-8656A42C88DF}" dt="2018-03-16T08:50:32.554" v="2861" actId="26606"/>
          <ac:picMkLst>
            <pc:docMk/>
            <pc:sldMk cId="4073407938" sldId="329"/>
            <ac:picMk id="2263" creationId="{21324A7B-AF6E-47CE-BBF8-5A8C8DE33052}"/>
          </ac:picMkLst>
        </pc:picChg>
        <pc:picChg chg="add del">
          <ac:chgData name="Joel Rodrigues" userId="dd7aeacb-f316-4b42-9e51-2be581f98b2d" providerId="ADAL" clId="{5BCEF525-D965-43AB-A21B-8656A42C88DF}" dt="2018-03-16T08:50:32.554" v="2861" actId="26606"/>
          <ac:picMkLst>
            <pc:docMk/>
            <pc:sldMk cId="4073407938" sldId="329"/>
            <ac:picMk id="2264" creationId="{3C7BEFBC-F1F7-45AB-AF64-D082B980DA5C}"/>
          </ac:picMkLst>
        </pc:picChg>
        <pc:picChg chg="add del">
          <ac:chgData name="Joel Rodrigues" userId="dd7aeacb-f316-4b42-9e51-2be581f98b2d" providerId="ADAL" clId="{5BCEF525-D965-43AB-A21B-8656A42C88DF}" dt="2018-03-16T08:50:32.554" v="2861" actId="26606"/>
          <ac:picMkLst>
            <pc:docMk/>
            <pc:sldMk cId="4073407938" sldId="329"/>
            <ac:picMk id="2266" creationId="{278459C9-AC6C-438D-99D2-A565175AAA34}"/>
          </ac:picMkLst>
        </pc:picChg>
        <pc:picChg chg="add del">
          <ac:chgData name="Joel Rodrigues" userId="dd7aeacb-f316-4b42-9e51-2be581f98b2d" providerId="ADAL" clId="{5BCEF525-D965-43AB-A21B-8656A42C88DF}" dt="2018-03-16T08:50:32.554" v="2861" actId="26606"/>
          <ac:picMkLst>
            <pc:docMk/>
            <pc:sldMk cId="4073407938" sldId="329"/>
            <ac:picMk id="2267" creationId="{B35D38F3-2985-4151-AA8D-E88DA67208D1}"/>
          </ac:picMkLst>
        </pc:picChg>
      </pc:sldChg>
      <pc:sldChg chg="addSp modSp add">
        <pc:chgData name="Joel Rodrigues" userId="dd7aeacb-f316-4b42-9e51-2be581f98b2d" providerId="ADAL" clId="{5BCEF525-D965-43AB-A21B-8656A42C88DF}" dt="2018-03-16T08:23:31.679" v="2592" actId="2696"/>
        <pc:sldMkLst>
          <pc:docMk/>
          <pc:sldMk cId="3611403614" sldId="334"/>
        </pc:sldMkLst>
        <pc:spChg chg="mod">
          <ac:chgData name="Joel Rodrigues" userId="dd7aeacb-f316-4b42-9e51-2be581f98b2d" providerId="ADAL" clId="{5BCEF525-D965-43AB-A21B-8656A42C88DF}" dt="2018-03-13T22:44:43.666" v="1386" actId="255"/>
          <ac:spMkLst>
            <pc:docMk/>
            <pc:sldMk cId="3611403614" sldId="334"/>
            <ac:spMk id="2" creationId="{824BE8CC-EE81-4B50-A764-55F35EFED428}"/>
          </ac:spMkLst>
        </pc:spChg>
        <pc:spChg chg="mod">
          <ac:chgData name="Joel Rodrigues" userId="dd7aeacb-f316-4b42-9e51-2be581f98b2d" providerId="ADAL" clId="{5BCEF525-D965-43AB-A21B-8656A42C88DF}" dt="2018-03-16T08:23:31.679" v="2592" actId="2696"/>
          <ac:spMkLst>
            <pc:docMk/>
            <pc:sldMk cId="3611403614" sldId="334"/>
            <ac:spMk id="3" creationId="{A43B9116-D127-4ED1-858A-2EAD90340776}"/>
          </ac:spMkLst>
        </pc:spChg>
        <pc:spChg chg="add mod">
          <ac:chgData name="Joel Rodrigues" userId="dd7aeacb-f316-4b42-9e51-2be581f98b2d" providerId="ADAL" clId="{5BCEF525-D965-43AB-A21B-8656A42C88DF}" dt="2018-03-13T22:43:55.671" v="1375" actId="113"/>
          <ac:spMkLst>
            <pc:docMk/>
            <pc:sldMk cId="3611403614" sldId="334"/>
            <ac:spMk id="5" creationId="{D07C9C6B-6802-4005-A5D0-A01111F1E71E}"/>
          </ac:spMkLst>
        </pc:spChg>
        <pc:spChg chg="add mod">
          <ac:chgData name="Joel Rodrigues" userId="dd7aeacb-f316-4b42-9e51-2be581f98b2d" providerId="ADAL" clId="{5BCEF525-D965-43AB-A21B-8656A42C88DF}" dt="2018-03-13T22:43:55.671" v="1375" actId="113"/>
          <ac:spMkLst>
            <pc:docMk/>
            <pc:sldMk cId="3611403614" sldId="334"/>
            <ac:spMk id="6" creationId="{C1784AF7-28A4-43FD-8193-1C16F054B422}"/>
          </ac:spMkLst>
        </pc:spChg>
        <pc:spChg chg="add mod">
          <ac:chgData name="Joel Rodrigues" userId="dd7aeacb-f316-4b42-9e51-2be581f98b2d" providerId="ADAL" clId="{5BCEF525-D965-43AB-A21B-8656A42C88DF}" dt="2018-03-16T08:23:31.679" v="2592" actId="2696"/>
          <ac:spMkLst>
            <pc:docMk/>
            <pc:sldMk cId="3611403614" sldId="334"/>
            <ac:spMk id="7" creationId="{2DB58BC6-2E6F-42BE-98F5-4FAE11A2A97D}"/>
          </ac:spMkLst>
        </pc:spChg>
      </pc:sldChg>
      <pc:sldChg chg="addSp delSp modSp add mod setBg">
        <pc:chgData name="Joel Rodrigues" userId="dd7aeacb-f316-4b42-9e51-2be581f98b2d" providerId="ADAL" clId="{5BCEF525-D965-43AB-A21B-8656A42C88DF}" dt="2018-03-16T09:11:07.943" v="2980" actId="1076"/>
        <pc:sldMkLst>
          <pc:docMk/>
          <pc:sldMk cId="729832520" sldId="336"/>
        </pc:sldMkLst>
        <pc:spChg chg="mod">
          <ac:chgData name="Joel Rodrigues" userId="dd7aeacb-f316-4b42-9e51-2be581f98b2d" providerId="ADAL" clId="{5BCEF525-D965-43AB-A21B-8656A42C88DF}" dt="2018-03-16T09:07:59.124" v="2956" actId="1076"/>
          <ac:spMkLst>
            <pc:docMk/>
            <pc:sldMk cId="729832520" sldId="336"/>
            <ac:spMk id="2" creationId="{29B28824-C4CE-4B51-AACD-315846BCCD58}"/>
          </ac:spMkLst>
        </pc:spChg>
        <pc:spChg chg="mod">
          <ac:chgData name="Joel Rodrigues" userId="dd7aeacb-f316-4b42-9e51-2be581f98b2d" providerId="ADAL" clId="{5BCEF525-D965-43AB-A21B-8656A42C88DF}" dt="2018-03-16T09:07:23.173" v="2951" actId="26606"/>
          <ac:spMkLst>
            <pc:docMk/>
            <pc:sldMk cId="729832520" sldId="336"/>
            <ac:spMk id="4" creationId="{4D8E9FB6-DBA1-4DA5-9904-E5890A53DFA1}"/>
          </ac:spMkLst>
        </pc:spChg>
        <pc:spChg chg="mod">
          <ac:chgData name="Joel Rodrigues" userId="dd7aeacb-f316-4b42-9e51-2be581f98b2d" providerId="ADAL" clId="{5BCEF525-D965-43AB-A21B-8656A42C88DF}" dt="2018-03-16T09:08:10.127" v="2957" actId="1076"/>
          <ac:spMkLst>
            <pc:docMk/>
            <pc:sldMk cId="729832520" sldId="336"/>
            <ac:spMk id="5" creationId="{FE509046-1BB5-416C-BDB5-2B99C2A69084}"/>
          </ac:spMkLst>
        </pc:spChg>
        <pc:spChg chg="add del mod">
          <ac:chgData name="Joel Rodrigues" userId="dd7aeacb-f316-4b42-9e51-2be581f98b2d" providerId="ADAL" clId="{5BCEF525-D965-43AB-A21B-8656A42C88DF}" dt="2018-03-13T23:04:13.768" v="1491" actId="2"/>
          <ac:spMkLst>
            <pc:docMk/>
            <pc:sldMk cId="729832520" sldId="336"/>
            <ac:spMk id="6" creationId="{57093C9B-10E3-404B-9872-1073F182EEB6}"/>
          </ac:spMkLst>
        </pc:spChg>
        <pc:spChg chg="add del mod">
          <ac:chgData name="Joel Rodrigues" userId="dd7aeacb-f316-4b42-9e51-2be581f98b2d" providerId="ADAL" clId="{5BCEF525-D965-43AB-A21B-8656A42C88DF}" dt="2018-03-16T09:08:57.199" v="2964" actId="478"/>
          <ac:spMkLst>
            <pc:docMk/>
            <pc:sldMk cId="729832520" sldId="336"/>
            <ac:spMk id="6" creationId="{55666DD0-4A36-43E1-B359-34B4C80EF2E8}"/>
          </ac:spMkLst>
        </pc:spChg>
        <pc:spChg chg="add">
          <ac:chgData name="Joel Rodrigues" userId="dd7aeacb-f316-4b42-9e51-2be581f98b2d" providerId="ADAL" clId="{5BCEF525-D965-43AB-A21B-8656A42C88DF}" dt="2018-03-16T09:07:23.173" v="2951" actId="26606"/>
          <ac:spMkLst>
            <pc:docMk/>
            <pc:sldMk cId="729832520" sldId="336"/>
            <ac:spMk id="79" creationId="{BCEAFC9A-0467-4B58-9ED0-1DFDB270CF13}"/>
          </ac:spMkLst>
        </pc:spChg>
        <pc:spChg chg="add">
          <ac:chgData name="Joel Rodrigues" userId="dd7aeacb-f316-4b42-9e51-2be581f98b2d" providerId="ADAL" clId="{5BCEF525-D965-43AB-A21B-8656A42C88DF}" dt="2018-03-16T09:07:23.173" v="2951" actId="26606"/>
          <ac:spMkLst>
            <pc:docMk/>
            <pc:sldMk cId="729832520" sldId="336"/>
            <ac:spMk id="85" creationId="{080FBBF1-114B-4ACF-9D94-77D785712014}"/>
          </ac:spMkLst>
        </pc:spChg>
        <pc:spChg chg="add">
          <ac:chgData name="Joel Rodrigues" userId="dd7aeacb-f316-4b42-9e51-2be581f98b2d" providerId="ADAL" clId="{5BCEF525-D965-43AB-A21B-8656A42C88DF}" dt="2018-03-16T09:07:23.173" v="2951" actId="26606"/>
          <ac:spMkLst>
            <pc:docMk/>
            <pc:sldMk cId="729832520" sldId="336"/>
            <ac:spMk id="87" creationId="{B142E807-3C7C-405C-B64F-9A23E80E3506}"/>
          </ac:spMkLst>
        </pc:spChg>
        <pc:spChg chg="add">
          <ac:chgData name="Joel Rodrigues" userId="dd7aeacb-f316-4b42-9e51-2be581f98b2d" providerId="ADAL" clId="{5BCEF525-D965-43AB-A21B-8656A42C88DF}" dt="2018-03-16T09:07:23.173" v="2951" actId="26606"/>
          <ac:spMkLst>
            <pc:docMk/>
            <pc:sldMk cId="729832520" sldId="336"/>
            <ac:spMk id="89" creationId="{FDAA5D9B-AA73-4A55-A86B-04BE2719666B}"/>
          </ac:spMkLst>
        </pc:spChg>
        <pc:spChg chg="add">
          <ac:chgData name="Joel Rodrigues" userId="dd7aeacb-f316-4b42-9e51-2be581f98b2d" providerId="ADAL" clId="{5BCEF525-D965-43AB-A21B-8656A42C88DF}" dt="2018-03-16T09:07:23.173" v="2951" actId="26606"/>
          <ac:spMkLst>
            <pc:docMk/>
            <pc:sldMk cId="729832520" sldId="336"/>
            <ac:spMk id="91" creationId="{135DE72C-DA4D-4686-8CD0-69585BAEB313}"/>
          </ac:spMkLst>
        </pc:spChg>
        <pc:picChg chg="add del">
          <ac:chgData name="Joel Rodrigues" userId="dd7aeacb-f316-4b42-9e51-2be581f98b2d" providerId="ADAL" clId="{5BCEF525-D965-43AB-A21B-8656A42C88DF}" dt="2018-03-16T09:08:35.874" v="2960" actId="1076"/>
          <ac:picMkLst>
            <pc:docMk/>
            <pc:sldMk cId="729832520" sldId="336"/>
            <ac:picMk id="19" creationId="{EF851E0B-4BE3-48AE-BB73-F286D95710C6}"/>
          </ac:picMkLst>
        </pc:picChg>
        <pc:picChg chg="add del">
          <ac:chgData name="Joel Rodrigues" userId="dd7aeacb-f316-4b42-9e51-2be581f98b2d" providerId="ADAL" clId="{5BCEF525-D965-43AB-A21B-8656A42C88DF}" dt="2018-03-16T09:08:35.874" v="2960" actId="1076"/>
          <ac:picMkLst>
            <pc:docMk/>
            <pc:sldMk cId="729832520" sldId="336"/>
            <ac:picMk id="20" creationId="{FD4621B2-41A3-4B4D-82B6-5084F84ADCBE}"/>
          </ac:picMkLst>
        </pc:picChg>
        <pc:picChg chg="add mod">
          <ac:chgData name="Joel Rodrigues" userId="dd7aeacb-f316-4b42-9e51-2be581f98b2d" providerId="ADAL" clId="{5BCEF525-D965-43AB-A21B-8656A42C88DF}" dt="2018-03-16T09:10:49.016" v="2978" actId="1076"/>
          <ac:picMkLst>
            <pc:docMk/>
            <pc:sldMk cId="729832520" sldId="336"/>
            <ac:picMk id="21" creationId="{9CF3280C-97D4-44A0-A8BC-734759EC20E8}"/>
          </ac:picMkLst>
        </pc:picChg>
        <pc:picChg chg="add mod">
          <ac:chgData name="Joel Rodrigues" userId="dd7aeacb-f316-4b42-9e51-2be581f98b2d" providerId="ADAL" clId="{5BCEF525-D965-43AB-A21B-8656A42C88DF}" dt="2018-03-16T09:11:07.943" v="2980" actId="1076"/>
          <ac:picMkLst>
            <pc:docMk/>
            <pc:sldMk cId="729832520" sldId="336"/>
            <ac:picMk id="22" creationId="{46633317-DE82-494C-8AFF-D687343A95B3}"/>
          </ac:picMkLst>
        </pc:picChg>
        <pc:picChg chg="add">
          <ac:chgData name="Joel Rodrigues" userId="dd7aeacb-f316-4b42-9e51-2be581f98b2d" providerId="ADAL" clId="{5BCEF525-D965-43AB-A21B-8656A42C88DF}" dt="2018-03-16T09:07:23.173" v="2951" actId="26606"/>
          <ac:picMkLst>
            <pc:docMk/>
            <pc:sldMk cId="729832520" sldId="336"/>
            <ac:picMk id="75" creationId="{A46FF977-1FC2-4411-A10F-E3EB22EC8BCF}"/>
          </ac:picMkLst>
        </pc:picChg>
        <pc:picChg chg="add">
          <ac:chgData name="Joel Rodrigues" userId="dd7aeacb-f316-4b42-9e51-2be581f98b2d" providerId="ADAL" clId="{5BCEF525-D965-43AB-A21B-8656A42C88DF}" dt="2018-03-16T09:07:23.173" v="2951" actId="26606"/>
          <ac:picMkLst>
            <pc:docMk/>
            <pc:sldMk cId="729832520" sldId="336"/>
            <ac:picMk id="77" creationId="{9CBFBAC2-BBAA-4C65-95AA-70920AAC01F6}"/>
          </ac:picMkLst>
        </pc:picChg>
        <pc:picChg chg="add">
          <ac:chgData name="Joel Rodrigues" userId="dd7aeacb-f316-4b42-9e51-2be581f98b2d" providerId="ADAL" clId="{5BCEF525-D965-43AB-A21B-8656A42C88DF}" dt="2018-03-16T09:07:23.173" v="2951" actId="26606"/>
          <ac:picMkLst>
            <pc:docMk/>
            <pc:sldMk cId="729832520" sldId="336"/>
            <ac:picMk id="81" creationId="{E6F803B3-0605-4715-AD48-04562ACD7402}"/>
          </ac:picMkLst>
        </pc:picChg>
        <pc:picChg chg="add">
          <ac:chgData name="Joel Rodrigues" userId="dd7aeacb-f316-4b42-9e51-2be581f98b2d" providerId="ADAL" clId="{5BCEF525-D965-43AB-A21B-8656A42C88DF}" dt="2018-03-16T09:07:23.173" v="2951" actId="26606"/>
          <ac:picMkLst>
            <pc:docMk/>
            <pc:sldMk cId="729832520" sldId="336"/>
            <ac:picMk id="83" creationId="{B6092646-03BD-45DF-BBD5-BAC631C8A2EA}"/>
          </ac:picMkLst>
        </pc:picChg>
        <pc:picChg chg="del">
          <ac:chgData name="Joel Rodrigues" userId="dd7aeacb-f316-4b42-9e51-2be581f98b2d" providerId="ADAL" clId="{5BCEF525-D965-43AB-A21B-8656A42C88DF}" dt="2018-03-13T23:03:53.129" v="1487" actId="478"/>
          <ac:picMkLst>
            <pc:docMk/>
            <pc:sldMk cId="729832520" sldId="336"/>
            <ac:picMk id="7170" creationId="{9C760B5D-9270-4EE8-AFE4-AAE6B439DE1C}"/>
          </ac:picMkLst>
        </pc:picChg>
        <pc:picChg chg="del">
          <ac:chgData name="Joel Rodrigues" userId="dd7aeacb-f316-4b42-9e51-2be581f98b2d" providerId="ADAL" clId="{5BCEF525-D965-43AB-A21B-8656A42C88DF}" dt="2018-03-13T23:04:10.957" v="1490" actId="478"/>
          <ac:picMkLst>
            <pc:docMk/>
            <pc:sldMk cId="729832520" sldId="336"/>
            <ac:picMk id="7174" creationId="{5DD8C5EA-A64A-4A18-BDD0-372D0568C888}"/>
          </ac:picMkLst>
        </pc:picChg>
        <pc:picChg chg="add del mod ord">
          <ac:chgData name="Joel Rodrigues" userId="dd7aeacb-f316-4b42-9e51-2be581f98b2d" providerId="ADAL" clId="{5BCEF525-D965-43AB-A21B-8656A42C88DF}" dt="2018-03-16T09:08:32.866" v="2958" actId="478"/>
          <ac:picMkLst>
            <pc:docMk/>
            <pc:sldMk cId="729832520" sldId="336"/>
            <ac:picMk id="8194" creationId="{F0B0A031-034C-4D15-A991-B321C82347FC}"/>
          </ac:picMkLst>
        </pc:picChg>
        <pc:picChg chg="add del mod ord">
          <ac:chgData name="Joel Rodrigues" userId="dd7aeacb-f316-4b42-9e51-2be581f98b2d" providerId="ADAL" clId="{5BCEF525-D965-43AB-A21B-8656A42C88DF}" dt="2018-03-16T09:08:32.866" v="2958" actId="478"/>
          <ac:picMkLst>
            <pc:docMk/>
            <pc:sldMk cId="729832520" sldId="336"/>
            <ac:picMk id="8196" creationId="{BA068725-0273-463F-8104-5D5A95659F87}"/>
          </ac:picMkLst>
        </pc:picChg>
        <pc:picChg chg="add del mod ord">
          <ac:chgData name="Joel Rodrigues" userId="dd7aeacb-f316-4b42-9e51-2be581f98b2d" providerId="ADAL" clId="{5BCEF525-D965-43AB-A21B-8656A42C88DF}" dt="2018-03-16T09:08:32.866" v="2958" actId="478"/>
          <ac:picMkLst>
            <pc:docMk/>
            <pc:sldMk cId="729832520" sldId="336"/>
            <ac:picMk id="8198" creationId="{A66DF410-449F-4846-8BA9-7FCA26B44CCD}"/>
          </ac:picMkLst>
        </pc:picChg>
      </pc:sldChg>
      <pc:sldChg chg="modSp add ord">
        <pc:chgData name="Joel Rodrigues" userId="dd7aeacb-f316-4b42-9e51-2be581f98b2d" providerId="ADAL" clId="{5BCEF525-D965-43AB-A21B-8656A42C88DF}" dt="2018-03-16T08:23:31.679" v="2592" actId="2696"/>
        <pc:sldMkLst>
          <pc:docMk/>
          <pc:sldMk cId="428148698" sldId="343"/>
        </pc:sldMkLst>
        <pc:spChg chg="mod">
          <ac:chgData name="Joel Rodrigues" userId="dd7aeacb-f316-4b42-9e51-2be581f98b2d" providerId="ADAL" clId="{5BCEF525-D965-43AB-A21B-8656A42C88DF}" dt="2018-03-13T23:26:25.212" v="2036" actId="20577"/>
          <ac:spMkLst>
            <pc:docMk/>
            <pc:sldMk cId="428148698" sldId="343"/>
            <ac:spMk id="2" creationId="{824BE8CC-EE81-4B50-A764-55F35EFED428}"/>
          </ac:spMkLst>
        </pc:spChg>
        <pc:spChg chg="mod">
          <ac:chgData name="Joel Rodrigues" userId="dd7aeacb-f316-4b42-9e51-2be581f98b2d" providerId="ADAL" clId="{5BCEF525-D965-43AB-A21B-8656A42C88DF}" dt="2018-03-16T08:23:31.679" v="2592" actId="2696"/>
          <ac:spMkLst>
            <pc:docMk/>
            <pc:sldMk cId="428148698" sldId="343"/>
            <ac:spMk id="3" creationId="{A43B9116-D127-4ED1-858A-2EAD90340776}"/>
          </ac:spMkLst>
        </pc:spChg>
        <pc:spChg chg="mod">
          <ac:chgData name="Joel Rodrigues" userId="dd7aeacb-f316-4b42-9e51-2be581f98b2d" providerId="ADAL" clId="{5BCEF525-D965-43AB-A21B-8656A42C88DF}" dt="2018-03-16T08:23:31.679" v="2592" actId="2696"/>
          <ac:spMkLst>
            <pc:docMk/>
            <pc:sldMk cId="428148698" sldId="343"/>
            <ac:spMk id="7" creationId="{2DB58BC6-2E6F-42BE-98F5-4FAE11A2A97D}"/>
          </ac:spMkLst>
        </pc:spChg>
      </pc:sldChg>
      <pc:sldChg chg="addSp delSp modSp add mod setBg setClrOvrMap">
        <pc:chgData name="Joel Rodrigues" userId="dd7aeacb-f316-4b42-9e51-2be581f98b2d" providerId="ADAL" clId="{5BCEF525-D965-43AB-A21B-8656A42C88DF}" dt="2018-03-16T08:32:47.382" v="2717" actId="20577"/>
        <pc:sldMkLst>
          <pc:docMk/>
          <pc:sldMk cId="1350661604" sldId="344"/>
        </pc:sldMkLst>
        <pc:spChg chg="mod">
          <ac:chgData name="Joel Rodrigues" userId="dd7aeacb-f316-4b42-9e51-2be581f98b2d" providerId="ADAL" clId="{5BCEF525-D965-43AB-A21B-8656A42C88DF}" dt="2018-03-16T08:30:31.542" v="2654" actId="26606"/>
          <ac:spMkLst>
            <pc:docMk/>
            <pc:sldMk cId="1350661604" sldId="344"/>
            <ac:spMk id="2" creationId="{109C3E80-BCA3-4D6C-ACCA-8EADD3171E48}"/>
          </ac:spMkLst>
        </pc:spChg>
        <pc:spChg chg="add del mod">
          <ac:chgData name="Joel Rodrigues" userId="dd7aeacb-f316-4b42-9e51-2be581f98b2d" providerId="ADAL" clId="{5BCEF525-D965-43AB-A21B-8656A42C88DF}" dt="2018-03-16T08:30:31.542" v="2654" actId="26606"/>
          <ac:spMkLst>
            <pc:docMk/>
            <pc:sldMk cId="1350661604" sldId="344"/>
            <ac:spMk id="3" creationId="{819770C0-39FE-41D8-95AF-EBA8AD3A00B4}"/>
          </ac:spMkLst>
        </pc:spChg>
        <pc:spChg chg="mod">
          <ac:chgData name="Joel Rodrigues" userId="dd7aeacb-f316-4b42-9e51-2be581f98b2d" providerId="ADAL" clId="{5BCEF525-D965-43AB-A21B-8656A42C88DF}" dt="2018-03-16T08:30:31.542" v="2654" actId="26606"/>
          <ac:spMkLst>
            <pc:docMk/>
            <pc:sldMk cId="1350661604" sldId="344"/>
            <ac:spMk id="4" creationId="{A17468A5-2EEF-40E5-8371-7D55DE375B28}"/>
          </ac:spMkLst>
        </pc:spChg>
        <pc:spChg chg="add del">
          <ac:chgData name="Joel Rodrigues" userId="dd7aeacb-f316-4b42-9e51-2be581f98b2d" providerId="ADAL" clId="{5BCEF525-D965-43AB-A21B-8656A42C88DF}" dt="2018-03-16T08:30:06.407" v="2650" actId="26606"/>
          <ac:spMkLst>
            <pc:docMk/>
            <pc:sldMk cId="1350661604" sldId="344"/>
            <ac:spMk id="11" creationId="{C1D5848D-9021-4B45-A576-321BF0F5CD48}"/>
          </ac:spMkLst>
        </pc:spChg>
        <pc:spChg chg="add del">
          <ac:chgData name="Joel Rodrigues" userId="dd7aeacb-f316-4b42-9e51-2be581f98b2d" providerId="ADAL" clId="{5BCEF525-D965-43AB-A21B-8656A42C88DF}" dt="2018-03-16T08:30:06.407" v="2650" actId="26606"/>
          <ac:spMkLst>
            <pc:docMk/>
            <pc:sldMk cId="1350661604" sldId="344"/>
            <ac:spMk id="13" creationId="{01A6840D-0908-4CED-99D2-8C957BD90CA8}"/>
          </ac:spMkLst>
        </pc:spChg>
        <pc:spChg chg="add del">
          <ac:chgData name="Joel Rodrigues" userId="dd7aeacb-f316-4b42-9e51-2be581f98b2d" providerId="ADAL" clId="{5BCEF525-D965-43AB-A21B-8656A42C88DF}" dt="2018-03-16T08:30:06.407" v="2650" actId="26606"/>
          <ac:spMkLst>
            <pc:docMk/>
            <pc:sldMk cId="1350661604" sldId="344"/>
            <ac:spMk id="15" creationId="{A7404C7C-9651-4AC1-A94D-30116BDEE027}"/>
          </ac:spMkLst>
        </pc:spChg>
        <pc:spChg chg="add del">
          <ac:chgData name="Joel Rodrigues" userId="dd7aeacb-f316-4b42-9e51-2be581f98b2d" providerId="ADAL" clId="{5BCEF525-D965-43AB-A21B-8656A42C88DF}" dt="2018-03-16T08:30:06.407" v="2650" actId="26606"/>
          <ac:spMkLst>
            <pc:docMk/>
            <pc:sldMk cId="1350661604" sldId="344"/>
            <ac:spMk id="17" creationId="{35187262-9F3B-479F-8C41-C380B6835373}"/>
          </ac:spMkLst>
        </pc:spChg>
        <pc:graphicFrameChg chg="add del">
          <ac:chgData name="Joel Rodrigues" userId="dd7aeacb-f316-4b42-9e51-2be581f98b2d" providerId="ADAL" clId="{5BCEF525-D965-43AB-A21B-8656A42C88DF}" dt="2018-03-14T21:09:41.494" v="2212" actId="26606"/>
          <ac:graphicFrameMkLst>
            <pc:docMk/>
            <pc:sldMk cId="1350661604" sldId="344"/>
            <ac:graphicFrameMk id="6" creationId="{4DEDE89F-3DA9-4D84-B8A0-D42FE612D6F5}"/>
          </ac:graphicFrameMkLst>
        </pc:graphicFrameChg>
        <pc:graphicFrameChg chg="add del">
          <ac:chgData name="Joel Rodrigues" userId="dd7aeacb-f316-4b42-9e51-2be581f98b2d" providerId="ADAL" clId="{5BCEF525-D965-43AB-A21B-8656A42C88DF}" dt="2018-03-16T08:30:06.407" v="2650" actId="26606"/>
          <ac:graphicFrameMkLst>
            <pc:docMk/>
            <pc:sldMk cId="1350661604" sldId="344"/>
            <ac:graphicFrameMk id="7" creationId="{C011EDA2-DA62-4DBF-BE2B-C62B47469F2E}"/>
          </ac:graphicFrameMkLst>
        </pc:graphicFrameChg>
        <pc:graphicFrameChg chg="add del mod">
          <ac:chgData name="Joel Rodrigues" userId="dd7aeacb-f316-4b42-9e51-2be581f98b2d" providerId="ADAL" clId="{5BCEF525-D965-43AB-A21B-8656A42C88DF}" dt="2018-03-16T08:30:17.018" v="2653" actId="26606"/>
          <ac:graphicFrameMkLst>
            <pc:docMk/>
            <pc:sldMk cId="1350661604" sldId="344"/>
            <ac:graphicFrameMk id="8" creationId="{4D0F87D1-14C6-4494-8891-62DE1CA35AEF}"/>
          </ac:graphicFrameMkLst>
        </pc:graphicFrameChg>
        <pc:graphicFrameChg chg="add mod">
          <ac:chgData name="Joel Rodrigues" userId="dd7aeacb-f316-4b42-9e51-2be581f98b2d" providerId="ADAL" clId="{5BCEF525-D965-43AB-A21B-8656A42C88DF}" dt="2018-03-16T08:32:47.382" v="2717" actId="20577"/>
          <ac:graphicFrameMkLst>
            <pc:docMk/>
            <pc:sldMk cId="1350661604" sldId="344"/>
            <ac:graphicFrameMk id="9" creationId="{E265B06C-CCA6-4CAF-86BC-36C9A100FA51}"/>
          </ac:graphicFrameMkLst>
        </pc:graphicFrameChg>
      </pc:sldChg>
      <pc:sldChg chg="addSp delSp modSp add mod setBg">
        <pc:chgData name="Joel Rodrigues" userId="dd7aeacb-f316-4b42-9e51-2be581f98b2d" providerId="ADAL" clId="{5BCEF525-D965-43AB-A21B-8656A42C88DF}" dt="2018-03-16T08:37:38.742" v="2744" actId="14100"/>
        <pc:sldMkLst>
          <pc:docMk/>
          <pc:sldMk cId="3300615072" sldId="345"/>
        </pc:sldMkLst>
        <pc:spChg chg="mod">
          <ac:chgData name="Joel Rodrigues" userId="dd7aeacb-f316-4b42-9e51-2be581f98b2d" providerId="ADAL" clId="{5BCEF525-D965-43AB-A21B-8656A42C88DF}" dt="2018-03-16T08:33:53.527" v="2724" actId="26606"/>
          <ac:spMkLst>
            <pc:docMk/>
            <pc:sldMk cId="3300615072" sldId="345"/>
            <ac:spMk id="2" creationId="{1FC25A37-1510-493B-8C13-40BC47ABD316}"/>
          </ac:spMkLst>
        </pc:spChg>
        <pc:spChg chg="mod">
          <ac:chgData name="Joel Rodrigues" userId="dd7aeacb-f316-4b42-9e51-2be581f98b2d" providerId="ADAL" clId="{5BCEF525-D965-43AB-A21B-8656A42C88DF}" dt="2018-03-16T08:37:38.742" v="2744" actId="14100"/>
          <ac:spMkLst>
            <pc:docMk/>
            <pc:sldMk cId="3300615072" sldId="345"/>
            <ac:spMk id="3" creationId="{06273E08-DEAA-45FA-8140-6C36008C35A4}"/>
          </ac:spMkLst>
        </pc:spChg>
        <pc:spChg chg="mod">
          <ac:chgData name="Joel Rodrigues" userId="dd7aeacb-f316-4b42-9e51-2be581f98b2d" providerId="ADAL" clId="{5BCEF525-D965-43AB-A21B-8656A42C88DF}" dt="2018-03-16T08:33:53.527" v="2724" actId="26606"/>
          <ac:spMkLst>
            <pc:docMk/>
            <pc:sldMk cId="3300615072" sldId="345"/>
            <ac:spMk id="4" creationId="{0CD12B72-9718-4481-93D4-8A12EEEE2DEB}"/>
          </ac:spMkLst>
        </pc:spChg>
        <pc:spChg chg="add">
          <ac:chgData name="Joel Rodrigues" userId="dd7aeacb-f316-4b42-9e51-2be581f98b2d" providerId="ADAL" clId="{5BCEF525-D965-43AB-A21B-8656A42C88DF}" dt="2018-03-16T08:33:53.527" v="2724" actId="26606"/>
          <ac:spMkLst>
            <pc:docMk/>
            <pc:sldMk cId="3300615072" sldId="345"/>
            <ac:spMk id="6" creationId="{0E6FAA9E-989B-4A11-9EF3-1D6E0664BC0C}"/>
          </ac:spMkLst>
        </pc:spChg>
        <pc:spChg chg="add">
          <ac:chgData name="Joel Rodrigues" userId="dd7aeacb-f316-4b42-9e51-2be581f98b2d" providerId="ADAL" clId="{5BCEF525-D965-43AB-A21B-8656A42C88DF}" dt="2018-03-16T08:33:53.527" v="2724" actId="26606"/>
          <ac:spMkLst>
            <pc:docMk/>
            <pc:sldMk cId="3300615072" sldId="345"/>
            <ac:spMk id="7" creationId="{D4895BFE-F64B-41CE-869C-71C4A06BD2E9}"/>
          </ac:spMkLst>
        </pc:spChg>
        <pc:spChg chg="add">
          <ac:chgData name="Joel Rodrigues" userId="dd7aeacb-f316-4b42-9e51-2be581f98b2d" providerId="ADAL" clId="{5BCEF525-D965-43AB-A21B-8656A42C88DF}" dt="2018-03-16T08:33:53.527" v="2724" actId="26606"/>
          <ac:spMkLst>
            <pc:docMk/>
            <pc:sldMk cId="3300615072" sldId="345"/>
            <ac:spMk id="9" creationId="{EBFDE49C-243A-4B0B-AA88-FCB35F42C26B}"/>
          </ac:spMkLst>
        </pc:spChg>
        <pc:spChg chg="add del">
          <ac:chgData name="Joel Rodrigues" userId="dd7aeacb-f316-4b42-9e51-2be581f98b2d" providerId="ADAL" clId="{5BCEF525-D965-43AB-A21B-8656A42C88DF}" dt="2018-03-16T08:33:42.312" v="2721" actId="26606"/>
          <ac:spMkLst>
            <pc:docMk/>
            <pc:sldMk cId="3300615072" sldId="345"/>
            <ac:spMk id="11" creationId="{363E7767-027E-40C4-8117-FB4A7FC9495B}"/>
          </ac:spMkLst>
        </pc:spChg>
        <pc:spChg chg="add del">
          <ac:chgData name="Joel Rodrigues" userId="dd7aeacb-f316-4b42-9e51-2be581f98b2d" providerId="ADAL" clId="{5BCEF525-D965-43AB-A21B-8656A42C88DF}" dt="2018-03-16T08:33:42.312" v="2721" actId="26606"/>
          <ac:spMkLst>
            <pc:docMk/>
            <pc:sldMk cId="3300615072" sldId="345"/>
            <ac:spMk id="13" creationId="{1722D4CF-3103-401A-A2A5-38A028A5E4BD}"/>
          </ac:spMkLst>
        </pc:spChg>
        <pc:spChg chg="add del">
          <ac:chgData name="Joel Rodrigues" userId="dd7aeacb-f316-4b42-9e51-2be581f98b2d" providerId="ADAL" clId="{5BCEF525-D965-43AB-A21B-8656A42C88DF}" dt="2018-03-16T08:33:42.312" v="2721" actId="26606"/>
          <ac:spMkLst>
            <pc:docMk/>
            <pc:sldMk cId="3300615072" sldId="345"/>
            <ac:spMk id="15" creationId="{E576DD09-A1E9-4DCA-9B2C-D12D2C8098DC}"/>
          </ac:spMkLst>
        </pc:spChg>
        <pc:picChg chg="add del">
          <ac:chgData name="Joel Rodrigues" userId="dd7aeacb-f316-4b42-9e51-2be581f98b2d" providerId="ADAL" clId="{5BCEF525-D965-43AB-A21B-8656A42C88DF}" dt="2018-03-16T08:33:42.312" v="2721" actId="26606"/>
          <ac:picMkLst>
            <pc:docMk/>
            <pc:sldMk cId="3300615072" sldId="345"/>
            <ac:picMk id="8" creationId="{38AF21A3-31AE-4616-BC55-4865547DA656}"/>
          </ac:picMkLst>
        </pc:picChg>
        <pc:picChg chg="add">
          <ac:chgData name="Joel Rodrigues" userId="dd7aeacb-f316-4b42-9e51-2be581f98b2d" providerId="ADAL" clId="{5BCEF525-D965-43AB-A21B-8656A42C88DF}" dt="2018-03-16T08:33:53.527" v="2724" actId="26606"/>
          <ac:picMkLst>
            <pc:docMk/>
            <pc:sldMk cId="3300615072" sldId="345"/>
            <ac:picMk id="10" creationId="{38AF21A3-31AE-4616-BC55-4865547DA656}"/>
          </ac:picMkLst>
        </pc:picChg>
      </pc:sldChg>
      <pc:sldChg chg="addSp delSp modSp add">
        <pc:chgData name="Joel Rodrigues" userId="dd7aeacb-f316-4b42-9e51-2be581f98b2d" providerId="ADAL" clId="{5BCEF525-D965-43AB-A21B-8656A42C88DF}" dt="2018-03-16T09:00:59.899" v="2906" actId="255"/>
        <pc:sldMkLst>
          <pc:docMk/>
          <pc:sldMk cId="4028628168" sldId="347"/>
        </pc:sldMkLst>
        <pc:spChg chg="mod">
          <ac:chgData name="Joel Rodrigues" userId="dd7aeacb-f316-4b42-9e51-2be581f98b2d" providerId="ADAL" clId="{5BCEF525-D965-43AB-A21B-8656A42C88DF}" dt="2018-03-16T09:00:59.899" v="2906" actId="255"/>
          <ac:spMkLst>
            <pc:docMk/>
            <pc:sldMk cId="4028628168" sldId="347"/>
            <ac:spMk id="2" creationId="{29B28824-C4CE-4B51-AACD-315846BCCD58}"/>
          </ac:spMkLst>
        </pc:spChg>
        <pc:spChg chg="mod">
          <ac:chgData name="Joel Rodrigues" userId="dd7aeacb-f316-4b42-9e51-2be581f98b2d" providerId="ADAL" clId="{5BCEF525-D965-43AB-A21B-8656A42C88DF}" dt="2018-03-16T08:51:07.590" v="2864" actId="255"/>
          <ac:spMkLst>
            <pc:docMk/>
            <pc:sldMk cId="4028628168" sldId="347"/>
            <ac:spMk id="5" creationId="{FE509046-1BB5-416C-BDB5-2B99C2A69084}"/>
          </ac:spMkLst>
        </pc:spChg>
        <pc:spChg chg="add del mod">
          <ac:chgData name="Joel Rodrigues" userId="dd7aeacb-f316-4b42-9e51-2be581f98b2d" providerId="ADAL" clId="{5BCEF525-D965-43AB-A21B-8656A42C88DF}" dt="2018-03-16T08:51:47.667" v="2869" actId="478"/>
          <ac:spMkLst>
            <pc:docMk/>
            <pc:sldMk cId="4028628168" sldId="347"/>
            <ac:spMk id="6" creationId="{FDCB9101-5847-4C0C-8515-81DC6231922B}"/>
          </ac:spMkLst>
        </pc:spChg>
        <pc:picChg chg="del">
          <ac:chgData name="Joel Rodrigues" userId="dd7aeacb-f316-4b42-9e51-2be581f98b2d" providerId="ADAL" clId="{5BCEF525-D965-43AB-A21B-8656A42C88DF}" dt="2018-03-16T08:51:13.661" v="2866" actId="478"/>
          <ac:picMkLst>
            <pc:docMk/>
            <pc:sldMk cId="4028628168" sldId="347"/>
            <ac:picMk id="7" creationId="{7544AA2D-B216-407D-8282-80FC290329AF}"/>
          </ac:picMkLst>
        </pc:picChg>
        <pc:picChg chg="add mod">
          <ac:chgData name="Joel Rodrigues" userId="dd7aeacb-f316-4b42-9e51-2be581f98b2d" providerId="ADAL" clId="{5BCEF525-D965-43AB-A21B-8656A42C88DF}" dt="2018-03-16T08:51:24.171" v="2868" actId="1076"/>
          <ac:picMkLst>
            <pc:docMk/>
            <pc:sldMk cId="4028628168" sldId="347"/>
            <ac:picMk id="18" creationId="{E0DFDE77-EEA4-409C-BFCC-4E0F744576E8}"/>
          </ac:picMkLst>
        </pc:picChg>
        <pc:picChg chg="del">
          <ac:chgData name="Joel Rodrigues" userId="dd7aeacb-f316-4b42-9e51-2be581f98b2d" providerId="ADAL" clId="{5BCEF525-D965-43AB-A21B-8656A42C88DF}" dt="2018-03-16T08:51:13.065" v="2865" actId="478"/>
          <ac:picMkLst>
            <pc:docMk/>
            <pc:sldMk cId="4028628168" sldId="347"/>
            <ac:picMk id="2050" creationId="{7A7A2A99-3046-4926-B29F-0643872B52B3}"/>
          </ac:picMkLst>
        </pc:picChg>
      </pc:sldChg>
      <pc:sldChg chg="addSp delSp modSp add ord setBg">
        <pc:chgData name="Joel Rodrigues" userId="dd7aeacb-f316-4b42-9e51-2be581f98b2d" providerId="ADAL" clId="{5BCEF525-D965-43AB-A21B-8656A42C88DF}" dt="2018-03-16T09:19:13.395" v="3045" actId="2696"/>
        <pc:sldMkLst>
          <pc:docMk/>
          <pc:sldMk cId="2977058657" sldId="348"/>
        </pc:sldMkLst>
        <pc:spChg chg="mod">
          <ac:chgData name="Joel Rodrigues" userId="dd7aeacb-f316-4b42-9e51-2be581f98b2d" providerId="ADAL" clId="{5BCEF525-D965-43AB-A21B-8656A42C88DF}" dt="2018-03-16T09:00:42.415" v="2903" actId="255"/>
          <ac:spMkLst>
            <pc:docMk/>
            <pc:sldMk cId="2977058657" sldId="348"/>
            <ac:spMk id="2" creationId="{29B28824-C4CE-4B51-AACD-315846BCCD58}"/>
          </ac:spMkLst>
        </pc:spChg>
        <pc:spChg chg="mod">
          <ac:chgData name="Joel Rodrigues" userId="dd7aeacb-f316-4b42-9e51-2be581f98b2d" providerId="ADAL" clId="{5BCEF525-D965-43AB-A21B-8656A42C88DF}" dt="2018-03-16T08:52:36.090" v="2874" actId="2696"/>
          <ac:spMkLst>
            <pc:docMk/>
            <pc:sldMk cId="2977058657" sldId="348"/>
            <ac:spMk id="5" creationId="{FE509046-1BB5-416C-BDB5-2B99C2A69084}"/>
          </ac:spMkLst>
        </pc:spChg>
        <pc:picChg chg="add mod">
          <ac:chgData name="Joel Rodrigues" userId="dd7aeacb-f316-4b42-9e51-2be581f98b2d" providerId="ADAL" clId="{5BCEF525-D965-43AB-A21B-8656A42C88DF}" dt="2018-03-16T08:53:08.103" v="2878" actId="1076"/>
          <ac:picMkLst>
            <pc:docMk/>
            <pc:sldMk cId="2977058657" sldId="348"/>
            <ac:picMk id="15" creationId="{885E90ED-79F8-4D0D-BC31-C0E80AD49605}"/>
          </ac:picMkLst>
        </pc:picChg>
        <pc:picChg chg="del">
          <ac:chgData name="Joel Rodrigues" userId="dd7aeacb-f316-4b42-9e51-2be581f98b2d" providerId="ADAL" clId="{5BCEF525-D965-43AB-A21B-8656A42C88DF}" dt="2018-03-16T08:52:41.693" v="2875" actId="478"/>
          <ac:picMkLst>
            <pc:docMk/>
            <pc:sldMk cId="2977058657" sldId="348"/>
            <ac:picMk id="18" creationId="{E0DFDE77-EEA4-409C-BFCC-4E0F744576E8}"/>
          </ac:picMkLst>
        </pc:picChg>
      </pc:sldChg>
      <pc:sldChg chg="addSp delSp modSp add">
        <pc:chgData name="Joel Rodrigues" userId="dd7aeacb-f316-4b42-9e51-2be581f98b2d" providerId="ADAL" clId="{5BCEF525-D965-43AB-A21B-8656A42C88DF}" dt="2018-03-16T08:58:24.283" v="2899" actId="1076"/>
        <pc:sldMkLst>
          <pc:docMk/>
          <pc:sldMk cId="1763981273" sldId="349"/>
        </pc:sldMkLst>
        <pc:spChg chg="mod">
          <ac:chgData name="Joel Rodrigues" userId="dd7aeacb-f316-4b42-9e51-2be581f98b2d" providerId="ADAL" clId="{5BCEF525-D965-43AB-A21B-8656A42C88DF}" dt="2018-03-16T08:57:31.434" v="2895" actId="14100"/>
          <ac:spMkLst>
            <pc:docMk/>
            <pc:sldMk cId="1763981273" sldId="349"/>
            <ac:spMk id="2" creationId="{29B28824-C4CE-4B51-AACD-315846BCCD58}"/>
          </ac:spMkLst>
        </pc:spChg>
        <pc:spChg chg="mod">
          <ac:chgData name="Joel Rodrigues" userId="dd7aeacb-f316-4b42-9e51-2be581f98b2d" providerId="ADAL" clId="{5BCEF525-D965-43AB-A21B-8656A42C88DF}" dt="2018-03-16T08:57:48.492" v="2896" actId="1076"/>
          <ac:spMkLst>
            <pc:docMk/>
            <pc:sldMk cId="1763981273" sldId="349"/>
            <ac:spMk id="5" creationId="{FE509046-1BB5-416C-BDB5-2B99C2A69084}"/>
          </ac:spMkLst>
        </pc:spChg>
        <pc:picChg chg="add mod">
          <ac:chgData name="Joel Rodrigues" userId="dd7aeacb-f316-4b42-9e51-2be581f98b2d" providerId="ADAL" clId="{5BCEF525-D965-43AB-A21B-8656A42C88DF}" dt="2018-03-16T08:58:24.283" v="2899" actId="1076"/>
          <ac:picMkLst>
            <pc:docMk/>
            <pc:sldMk cId="1763981273" sldId="349"/>
            <ac:picMk id="15" creationId="{48C6468E-041D-4E92-A45C-38B5103A5F40}"/>
          </ac:picMkLst>
        </pc:picChg>
        <pc:picChg chg="add mod">
          <ac:chgData name="Joel Rodrigues" userId="dd7aeacb-f316-4b42-9e51-2be581f98b2d" providerId="ADAL" clId="{5BCEF525-D965-43AB-A21B-8656A42C88DF}" dt="2018-03-16T08:58:24.283" v="2899" actId="1076"/>
          <ac:picMkLst>
            <pc:docMk/>
            <pc:sldMk cId="1763981273" sldId="349"/>
            <ac:picMk id="16" creationId="{6469809B-5B38-4CC1-87FE-875C6E88781D}"/>
          </ac:picMkLst>
        </pc:picChg>
        <pc:picChg chg="del">
          <ac:chgData name="Joel Rodrigues" userId="dd7aeacb-f316-4b42-9e51-2be581f98b2d" providerId="ADAL" clId="{5BCEF525-D965-43AB-A21B-8656A42C88DF}" dt="2018-03-16T08:57:56.222" v="2897" actId="478"/>
          <ac:picMkLst>
            <pc:docMk/>
            <pc:sldMk cId="1763981273" sldId="349"/>
            <ac:picMk id="18" creationId="{E0DFDE77-EEA4-409C-BFCC-4E0F744576E8}"/>
          </ac:picMkLst>
        </pc:picChg>
      </pc:sldChg>
      <pc:sldChg chg="addSp delSp modSp add ord">
        <pc:chgData name="Joel Rodrigues" userId="dd7aeacb-f316-4b42-9e51-2be581f98b2d" providerId="ADAL" clId="{5BCEF525-D965-43AB-A21B-8656A42C88DF}" dt="2018-03-16T09:01:54.147" v="2915" actId="1076"/>
        <pc:sldMkLst>
          <pc:docMk/>
          <pc:sldMk cId="291392611" sldId="350"/>
        </pc:sldMkLst>
        <pc:spChg chg="mod">
          <ac:chgData name="Joel Rodrigues" userId="dd7aeacb-f316-4b42-9e51-2be581f98b2d" providerId="ADAL" clId="{5BCEF525-D965-43AB-A21B-8656A42C88DF}" dt="2018-03-16T09:01:19.107" v="2909" actId="1076"/>
          <ac:spMkLst>
            <pc:docMk/>
            <pc:sldMk cId="291392611" sldId="350"/>
            <ac:spMk id="2" creationId="{29B28824-C4CE-4B51-AACD-315846BCCD58}"/>
          </ac:spMkLst>
        </pc:spChg>
        <pc:spChg chg="mod">
          <ac:chgData name="Joel Rodrigues" userId="dd7aeacb-f316-4b42-9e51-2be581f98b2d" providerId="ADAL" clId="{5BCEF525-D965-43AB-A21B-8656A42C88DF}" dt="2018-03-16T09:01:27.729" v="2910" actId="1076"/>
          <ac:spMkLst>
            <pc:docMk/>
            <pc:sldMk cId="291392611" sldId="350"/>
            <ac:spMk id="5" creationId="{FE509046-1BB5-416C-BDB5-2B99C2A69084}"/>
          </ac:spMkLst>
        </pc:spChg>
        <pc:picChg chg="add mod">
          <ac:chgData name="Joel Rodrigues" userId="dd7aeacb-f316-4b42-9e51-2be581f98b2d" providerId="ADAL" clId="{5BCEF525-D965-43AB-A21B-8656A42C88DF}" dt="2018-03-16T09:01:54.147" v="2915" actId="1076"/>
          <ac:picMkLst>
            <pc:docMk/>
            <pc:sldMk cId="291392611" sldId="350"/>
            <ac:picMk id="15" creationId="{B96BD988-BC82-4094-8A11-435EC2236547}"/>
          </ac:picMkLst>
        </pc:picChg>
        <pc:picChg chg="del">
          <ac:chgData name="Joel Rodrigues" userId="dd7aeacb-f316-4b42-9e51-2be581f98b2d" providerId="ADAL" clId="{5BCEF525-D965-43AB-A21B-8656A42C88DF}" dt="2018-03-16T09:01:37.309" v="2911" actId="478"/>
          <ac:picMkLst>
            <pc:docMk/>
            <pc:sldMk cId="291392611" sldId="350"/>
            <ac:picMk id="18" creationId="{E0DFDE77-EEA4-409C-BFCC-4E0F744576E8}"/>
          </ac:picMkLst>
        </pc:picChg>
      </pc:sldChg>
      <pc:sldChg chg="addSp delSp modSp add">
        <pc:chgData name="Joel Rodrigues" userId="dd7aeacb-f316-4b42-9e51-2be581f98b2d" providerId="ADAL" clId="{5BCEF525-D965-43AB-A21B-8656A42C88DF}" dt="2018-03-16T09:02:40.539" v="2923" actId="478"/>
        <pc:sldMkLst>
          <pc:docMk/>
          <pc:sldMk cId="3548653871" sldId="351"/>
        </pc:sldMkLst>
        <pc:spChg chg="mod">
          <ac:chgData name="Joel Rodrigues" userId="dd7aeacb-f316-4b42-9e51-2be581f98b2d" providerId="ADAL" clId="{5BCEF525-D965-43AB-A21B-8656A42C88DF}" dt="2018-03-16T09:02:11.319" v="2918" actId="478"/>
          <ac:spMkLst>
            <pc:docMk/>
            <pc:sldMk cId="3548653871" sldId="351"/>
            <ac:spMk id="2" creationId="{29B28824-C4CE-4B51-AACD-315846BCCD58}"/>
          </ac:spMkLst>
        </pc:spChg>
        <pc:spChg chg="mod">
          <ac:chgData name="Joel Rodrigues" userId="dd7aeacb-f316-4b42-9e51-2be581f98b2d" providerId="ADAL" clId="{5BCEF525-D965-43AB-A21B-8656A42C88DF}" dt="2018-03-16T09:02:20.981" v="2919" actId="478"/>
          <ac:spMkLst>
            <pc:docMk/>
            <pc:sldMk cId="3548653871" sldId="351"/>
            <ac:spMk id="5" creationId="{FE509046-1BB5-416C-BDB5-2B99C2A69084}"/>
          </ac:spMkLst>
        </pc:spChg>
        <pc:spChg chg="add del mod">
          <ac:chgData name="Joel Rodrigues" userId="dd7aeacb-f316-4b42-9e51-2be581f98b2d" providerId="ADAL" clId="{5BCEF525-D965-43AB-A21B-8656A42C88DF}" dt="2018-03-16T09:02:40.539" v="2923" actId="478"/>
          <ac:spMkLst>
            <pc:docMk/>
            <pc:sldMk cId="3548653871" sldId="351"/>
            <ac:spMk id="6" creationId="{B7ACA260-7892-415E-9C2B-79EC77536D2F}"/>
          </ac:spMkLst>
        </pc:spChg>
        <pc:picChg chg="del">
          <ac:chgData name="Joel Rodrigues" userId="dd7aeacb-f316-4b42-9e51-2be581f98b2d" providerId="ADAL" clId="{5BCEF525-D965-43AB-A21B-8656A42C88DF}" dt="2018-03-16T09:02:25.384" v="2920" actId="478"/>
          <ac:picMkLst>
            <pc:docMk/>
            <pc:sldMk cId="3548653871" sldId="351"/>
            <ac:picMk id="15" creationId="{B96BD988-BC82-4094-8A11-435EC2236547}"/>
          </ac:picMkLst>
        </pc:picChg>
        <pc:picChg chg="add mod">
          <ac:chgData name="Joel Rodrigues" userId="dd7aeacb-f316-4b42-9e51-2be581f98b2d" providerId="ADAL" clId="{5BCEF525-D965-43AB-A21B-8656A42C88DF}" dt="2018-03-16T09:02:37.848" v="2922" actId="1076"/>
          <ac:picMkLst>
            <pc:docMk/>
            <pc:sldMk cId="3548653871" sldId="351"/>
            <ac:picMk id="17" creationId="{587A42EC-9E95-4F91-8B51-6C7B3B380E2C}"/>
          </ac:picMkLst>
        </pc:picChg>
      </pc:sldChg>
      <pc:sldChg chg="add">
        <pc:chgData name="Joel Rodrigues" userId="dd7aeacb-f316-4b42-9e51-2be581f98b2d" providerId="ADAL" clId="{5BCEF525-D965-43AB-A21B-8656A42C88DF}" dt="2018-03-16T09:07:47.679" v="2955" actId="2696"/>
        <pc:sldMkLst>
          <pc:docMk/>
          <pc:sldMk cId="338970323" sldId="353"/>
        </pc:sldMkLst>
      </pc:sldChg>
      <pc:sldChg chg="addSp delSp modSp add">
        <pc:chgData name="Joel Rodrigues" userId="dd7aeacb-f316-4b42-9e51-2be581f98b2d" providerId="ADAL" clId="{5BCEF525-D965-43AB-A21B-8656A42C88DF}" dt="2018-03-16T09:10:27.042" v="2977" actId="1076"/>
        <pc:sldMkLst>
          <pc:docMk/>
          <pc:sldMk cId="421652867" sldId="354"/>
        </pc:sldMkLst>
        <pc:spChg chg="mod">
          <ac:chgData name="Joel Rodrigues" userId="dd7aeacb-f316-4b42-9e51-2be581f98b2d" providerId="ADAL" clId="{5BCEF525-D965-43AB-A21B-8656A42C88DF}" dt="2018-03-16T09:09:39.507" v="2968" actId="1076"/>
          <ac:spMkLst>
            <pc:docMk/>
            <pc:sldMk cId="421652867" sldId="354"/>
            <ac:spMk id="2" creationId="{29B28824-C4CE-4B51-AACD-315846BCCD58}"/>
          </ac:spMkLst>
        </pc:spChg>
        <pc:spChg chg="mod">
          <ac:chgData name="Joel Rodrigues" userId="dd7aeacb-f316-4b42-9e51-2be581f98b2d" providerId="ADAL" clId="{5BCEF525-D965-43AB-A21B-8656A42C88DF}" dt="2018-03-16T09:09:49.592" v="2969" actId="1076"/>
          <ac:spMkLst>
            <pc:docMk/>
            <pc:sldMk cId="421652867" sldId="354"/>
            <ac:spMk id="5" creationId="{FE509046-1BB5-416C-BDB5-2B99C2A69084}"/>
          </ac:spMkLst>
        </pc:spChg>
        <pc:spChg chg="add del mod">
          <ac:chgData name="Joel Rodrigues" userId="dd7aeacb-f316-4b42-9e51-2be581f98b2d" providerId="ADAL" clId="{5BCEF525-D965-43AB-A21B-8656A42C88DF}" dt="2018-03-16T09:09:59.581" v="2972" actId="478"/>
          <ac:spMkLst>
            <pc:docMk/>
            <pc:sldMk cId="421652867" sldId="354"/>
            <ac:spMk id="6" creationId="{19FE090F-4B3E-4470-9743-CD22DFFF93D3}"/>
          </ac:spMkLst>
        </pc:spChg>
        <pc:picChg chg="add mod">
          <ac:chgData name="Joel Rodrigues" userId="dd7aeacb-f316-4b42-9e51-2be581f98b2d" providerId="ADAL" clId="{5BCEF525-D965-43AB-A21B-8656A42C88DF}" dt="2018-03-16T09:10:21.810" v="2976" actId="1076"/>
          <ac:picMkLst>
            <pc:docMk/>
            <pc:sldMk cId="421652867" sldId="354"/>
            <ac:picMk id="19" creationId="{0E73A3FA-D75E-44C6-9868-ECCEA36DE447}"/>
          </ac:picMkLst>
        </pc:picChg>
        <pc:picChg chg="add mod">
          <ac:chgData name="Joel Rodrigues" userId="dd7aeacb-f316-4b42-9e51-2be581f98b2d" providerId="ADAL" clId="{5BCEF525-D965-43AB-A21B-8656A42C88DF}" dt="2018-03-16T09:10:27.042" v="2977" actId="1076"/>
          <ac:picMkLst>
            <pc:docMk/>
            <pc:sldMk cId="421652867" sldId="354"/>
            <ac:picMk id="20" creationId="{87D30156-7F49-429C-A453-D6128E66713D}"/>
          </ac:picMkLst>
        </pc:picChg>
        <pc:picChg chg="del">
          <ac:chgData name="Joel Rodrigues" userId="dd7aeacb-f316-4b42-9e51-2be581f98b2d" providerId="ADAL" clId="{5BCEF525-D965-43AB-A21B-8656A42C88DF}" dt="2018-03-16T09:09:56.551" v="2970" actId="478"/>
          <ac:picMkLst>
            <pc:docMk/>
            <pc:sldMk cId="421652867" sldId="354"/>
            <ac:picMk id="8194" creationId="{F0B0A031-034C-4D15-A991-B321C82347FC}"/>
          </ac:picMkLst>
        </pc:picChg>
        <pc:picChg chg="del">
          <ac:chgData name="Joel Rodrigues" userId="dd7aeacb-f316-4b42-9e51-2be581f98b2d" providerId="ADAL" clId="{5BCEF525-D965-43AB-A21B-8656A42C88DF}" dt="2018-03-16T09:09:56.551" v="2970" actId="478"/>
          <ac:picMkLst>
            <pc:docMk/>
            <pc:sldMk cId="421652867" sldId="354"/>
            <ac:picMk id="8196" creationId="{BA068725-0273-463F-8104-5D5A95659F87}"/>
          </ac:picMkLst>
        </pc:picChg>
        <pc:picChg chg="del">
          <ac:chgData name="Joel Rodrigues" userId="dd7aeacb-f316-4b42-9e51-2be581f98b2d" providerId="ADAL" clId="{5BCEF525-D965-43AB-A21B-8656A42C88DF}" dt="2018-03-16T09:09:56.551" v="2970" actId="478"/>
          <ac:picMkLst>
            <pc:docMk/>
            <pc:sldMk cId="421652867" sldId="354"/>
            <ac:picMk id="8198" creationId="{A66DF410-449F-4846-8BA9-7FCA26B44CCD}"/>
          </ac:picMkLst>
        </pc:picChg>
      </pc:sldChg>
      <pc:sldChg chg="addSp delSp modSp add">
        <pc:chgData name="Joel Rodrigues" userId="dd7aeacb-f316-4b42-9e51-2be581f98b2d" providerId="ADAL" clId="{5BCEF525-D965-43AB-A21B-8656A42C88DF}" dt="2018-03-16T09:13:39.020" v="2994" actId="1076"/>
        <pc:sldMkLst>
          <pc:docMk/>
          <pc:sldMk cId="1709546712" sldId="355"/>
        </pc:sldMkLst>
        <pc:spChg chg="mod">
          <ac:chgData name="Joel Rodrigues" userId="dd7aeacb-f316-4b42-9e51-2be581f98b2d" providerId="ADAL" clId="{5BCEF525-D965-43AB-A21B-8656A42C88DF}" dt="2018-03-16T09:12:49.118" v="2983" actId="1076"/>
          <ac:spMkLst>
            <pc:docMk/>
            <pc:sldMk cId="1709546712" sldId="355"/>
            <ac:spMk id="2" creationId="{29B28824-C4CE-4B51-AACD-315846BCCD58}"/>
          </ac:spMkLst>
        </pc:spChg>
        <pc:spChg chg="mod">
          <ac:chgData name="Joel Rodrigues" userId="dd7aeacb-f316-4b42-9e51-2be581f98b2d" providerId="ADAL" clId="{5BCEF525-D965-43AB-A21B-8656A42C88DF}" dt="2018-03-16T09:12:58.701" v="2984" actId="1076"/>
          <ac:spMkLst>
            <pc:docMk/>
            <pc:sldMk cId="1709546712" sldId="355"/>
            <ac:spMk id="5" creationId="{FE509046-1BB5-416C-BDB5-2B99C2A69084}"/>
          </ac:spMkLst>
        </pc:spChg>
        <pc:picChg chg="add mod">
          <ac:chgData name="Joel Rodrigues" userId="dd7aeacb-f316-4b42-9e51-2be581f98b2d" providerId="ADAL" clId="{5BCEF525-D965-43AB-A21B-8656A42C88DF}" dt="2018-03-16T09:13:35.047" v="2993" actId="1076"/>
          <ac:picMkLst>
            <pc:docMk/>
            <pc:sldMk cId="1709546712" sldId="355"/>
            <ac:picMk id="16" creationId="{EBCCC687-D504-4C44-A862-0B62ADE1A9CF}"/>
          </ac:picMkLst>
        </pc:picChg>
        <pc:picChg chg="add mod">
          <ac:chgData name="Joel Rodrigues" userId="dd7aeacb-f316-4b42-9e51-2be581f98b2d" providerId="ADAL" clId="{5BCEF525-D965-43AB-A21B-8656A42C88DF}" dt="2018-03-16T09:13:30.676" v="2992" actId="1076"/>
          <ac:picMkLst>
            <pc:docMk/>
            <pc:sldMk cId="1709546712" sldId="355"/>
            <ac:picMk id="17" creationId="{DF5F59CE-5718-4F35-B16C-C7D42C40CC24}"/>
          </ac:picMkLst>
        </pc:picChg>
        <pc:picChg chg="add mod">
          <ac:chgData name="Joel Rodrigues" userId="dd7aeacb-f316-4b42-9e51-2be581f98b2d" providerId="ADAL" clId="{5BCEF525-D965-43AB-A21B-8656A42C88DF}" dt="2018-03-16T09:13:39.020" v="2994" actId="1076"/>
          <ac:picMkLst>
            <pc:docMk/>
            <pc:sldMk cId="1709546712" sldId="355"/>
            <ac:picMk id="18" creationId="{D7B8C59B-6B04-498E-B877-A9A3EC2FA888}"/>
          </ac:picMkLst>
        </pc:picChg>
        <pc:picChg chg="del">
          <ac:chgData name="Joel Rodrigues" userId="dd7aeacb-f316-4b42-9e51-2be581f98b2d" providerId="ADAL" clId="{5BCEF525-D965-43AB-A21B-8656A42C88DF}" dt="2018-03-16T09:13:04.598" v="2985" actId="478"/>
          <ac:picMkLst>
            <pc:docMk/>
            <pc:sldMk cId="1709546712" sldId="355"/>
            <ac:picMk id="19" creationId="{0E73A3FA-D75E-44C6-9868-ECCEA36DE447}"/>
          </ac:picMkLst>
        </pc:picChg>
        <pc:picChg chg="del">
          <ac:chgData name="Joel Rodrigues" userId="dd7aeacb-f316-4b42-9e51-2be581f98b2d" providerId="ADAL" clId="{5BCEF525-D965-43AB-A21B-8656A42C88DF}" dt="2018-03-16T09:13:05.597" v="2986" actId="478"/>
          <ac:picMkLst>
            <pc:docMk/>
            <pc:sldMk cId="1709546712" sldId="355"/>
            <ac:picMk id="20" creationId="{87D30156-7F49-429C-A453-D6128E66713D}"/>
          </ac:picMkLst>
        </pc:picChg>
      </pc:sldChg>
      <pc:sldChg chg="addSp delSp modSp add">
        <pc:chgData name="Joel Rodrigues" userId="dd7aeacb-f316-4b42-9e51-2be581f98b2d" providerId="ADAL" clId="{5BCEF525-D965-43AB-A21B-8656A42C88DF}" dt="2018-03-16T09:14:35.567" v="3004" actId="1076"/>
        <pc:sldMkLst>
          <pc:docMk/>
          <pc:sldMk cId="3306662374" sldId="356"/>
        </pc:sldMkLst>
        <pc:spChg chg="mod">
          <ac:chgData name="Joel Rodrigues" userId="dd7aeacb-f316-4b42-9e51-2be581f98b2d" providerId="ADAL" clId="{5BCEF525-D965-43AB-A21B-8656A42C88DF}" dt="2018-03-16T09:14:11.367" v="2997" actId="1076"/>
          <ac:spMkLst>
            <pc:docMk/>
            <pc:sldMk cId="3306662374" sldId="356"/>
            <ac:spMk id="2" creationId="{29B28824-C4CE-4B51-AACD-315846BCCD58}"/>
          </ac:spMkLst>
        </pc:spChg>
        <pc:spChg chg="mod">
          <ac:chgData name="Joel Rodrigues" userId="dd7aeacb-f316-4b42-9e51-2be581f98b2d" providerId="ADAL" clId="{5BCEF525-D965-43AB-A21B-8656A42C88DF}" dt="2018-03-16T09:14:19.473" v="2998" actId="1076"/>
          <ac:spMkLst>
            <pc:docMk/>
            <pc:sldMk cId="3306662374" sldId="356"/>
            <ac:spMk id="5" creationId="{FE509046-1BB5-416C-BDB5-2B99C2A69084}"/>
          </ac:spMkLst>
        </pc:spChg>
        <pc:spChg chg="add del mod">
          <ac:chgData name="Joel Rodrigues" userId="dd7aeacb-f316-4b42-9e51-2be581f98b2d" providerId="ADAL" clId="{5BCEF525-D965-43AB-A21B-8656A42C88DF}" dt="2018-03-16T09:14:26.226" v="3002" actId="478"/>
          <ac:spMkLst>
            <pc:docMk/>
            <pc:sldMk cId="3306662374" sldId="356"/>
            <ac:spMk id="6" creationId="{84C1A58E-2E0A-4A0A-BC13-663549F936DA}"/>
          </ac:spMkLst>
        </pc:spChg>
        <pc:picChg chg="del">
          <ac:chgData name="Joel Rodrigues" userId="dd7aeacb-f316-4b42-9e51-2be581f98b2d" providerId="ADAL" clId="{5BCEF525-D965-43AB-A21B-8656A42C88DF}" dt="2018-03-16T09:14:21.972" v="3000" actId="478"/>
          <ac:picMkLst>
            <pc:docMk/>
            <pc:sldMk cId="3306662374" sldId="356"/>
            <ac:picMk id="16" creationId="{EBCCC687-D504-4C44-A862-0B62ADE1A9CF}"/>
          </ac:picMkLst>
        </pc:picChg>
        <pc:picChg chg="del">
          <ac:chgData name="Joel Rodrigues" userId="dd7aeacb-f316-4b42-9e51-2be581f98b2d" providerId="ADAL" clId="{5BCEF525-D965-43AB-A21B-8656A42C88DF}" dt="2018-03-16T09:14:21.432" v="2999" actId="478"/>
          <ac:picMkLst>
            <pc:docMk/>
            <pc:sldMk cId="3306662374" sldId="356"/>
            <ac:picMk id="17" creationId="{DF5F59CE-5718-4F35-B16C-C7D42C40CC24}"/>
          </ac:picMkLst>
        </pc:picChg>
        <pc:picChg chg="del">
          <ac:chgData name="Joel Rodrigues" userId="dd7aeacb-f316-4b42-9e51-2be581f98b2d" providerId="ADAL" clId="{5BCEF525-D965-43AB-A21B-8656A42C88DF}" dt="2018-03-16T09:14:23.631" v="3001" actId="478"/>
          <ac:picMkLst>
            <pc:docMk/>
            <pc:sldMk cId="3306662374" sldId="356"/>
            <ac:picMk id="18" creationId="{D7B8C59B-6B04-498E-B877-A9A3EC2FA888}"/>
          </ac:picMkLst>
        </pc:picChg>
        <pc:picChg chg="add mod">
          <ac:chgData name="Joel Rodrigues" userId="dd7aeacb-f316-4b42-9e51-2be581f98b2d" providerId="ADAL" clId="{5BCEF525-D965-43AB-A21B-8656A42C88DF}" dt="2018-03-16T09:14:35.567" v="3004" actId="1076"/>
          <ac:picMkLst>
            <pc:docMk/>
            <pc:sldMk cId="3306662374" sldId="356"/>
            <ac:picMk id="19" creationId="{348D3266-242C-4692-B52F-0A7ECE332C59}"/>
          </ac:picMkLst>
        </pc:picChg>
        <pc:picChg chg="add mod">
          <ac:chgData name="Joel Rodrigues" userId="dd7aeacb-f316-4b42-9e51-2be581f98b2d" providerId="ADAL" clId="{5BCEF525-D965-43AB-A21B-8656A42C88DF}" dt="2018-03-16T09:14:35.567" v="3004" actId="1076"/>
          <ac:picMkLst>
            <pc:docMk/>
            <pc:sldMk cId="3306662374" sldId="356"/>
            <ac:picMk id="20" creationId="{5EFC5F64-3177-4BF9-9917-769FC24B5E8E}"/>
          </ac:picMkLst>
        </pc:picChg>
      </pc:sldChg>
      <pc:sldChg chg="addSp delSp modSp add">
        <pc:chgData name="Joel Rodrigues" userId="dd7aeacb-f316-4b42-9e51-2be581f98b2d" providerId="ADAL" clId="{5BCEF525-D965-43AB-A21B-8656A42C88DF}" dt="2018-03-16T09:16:28.025" v="3017" actId="1076"/>
        <pc:sldMkLst>
          <pc:docMk/>
          <pc:sldMk cId="3391500090" sldId="357"/>
        </pc:sldMkLst>
        <pc:spChg chg="mod">
          <ac:chgData name="Joel Rodrigues" userId="dd7aeacb-f316-4b42-9e51-2be581f98b2d" providerId="ADAL" clId="{5BCEF525-D965-43AB-A21B-8656A42C88DF}" dt="2018-03-16T09:14:56.024" v="3007" actId="1076"/>
          <ac:spMkLst>
            <pc:docMk/>
            <pc:sldMk cId="3391500090" sldId="357"/>
            <ac:spMk id="2" creationId="{29B28824-C4CE-4B51-AACD-315846BCCD58}"/>
          </ac:spMkLst>
        </pc:spChg>
        <pc:spChg chg="mod">
          <ac:chgData name="Joel Rodrigues" userId="dd7aeacb-f316-4b42-9e51-2be581f98b2d" providerId="ADAL" clId="{5BCEF525-D965-43AB-A21B-8656A42C88DF}" dt="2018-03-16T09:15:04.487" v="3008" actId="1076"/>
          <ac:spMkLst>
            <pc:docMk/>
            <pc:sldMk cId="3391500090" sldId="357"/>
            <ac:spMk id="5" creationId="{FE509046-1BB5-416C-BDB5-2B99C2A69084}"/>
          </ac:spMkLst>
        </pc:spChg>
        <pc:spChg chg="add del mod">
          <ac:chgData name="Joel Rodrigues" userId="dd7aeacb-f316-4b42-9e51-2be581f98b2d" providerId="ADAL" clId="{5BCEF525-D965-43AB-A21B-8656A42C88DF}" dt="2018-03-16T09:15:14.299" v="3011" actId="478"/>
          <ac:spMkLst>
            <pc:docMk/>
            <pc:sldMk cId="3391500090" sldId="357"/>
            <ac:spMk id="6" creationId="{B66B5146-2862-4A35-A2F1-625851BF9713}"/>
          </ac:spMkLst>
        </pc:spChg>
        <pc:picChg chg="add mod">
          <ac:chgData name="Joel Rodrigues" userId="dd7aeacb-f316-4b42-9e51-2be581f98b2d" providerId="ADAL" clId="{5BCEF525-D965-43AB-A21B-8656A42C88DF}" dt="2018-03-16T09:16:28.025" v="3017" actId="1076"/>
          <ac:picMkLst>
            <pc:docMk/>
            <pc:sldMk cId="3391500090" sldId="357"/>
            <ac:picMk id="18" creationId="{7622BE1B-F523-482C-A035-09CF431AEC68}"/>
          </ac:picMkLst>
        </pc:picChg>
        <pc:picChg chg="del">
          <ac:chgData name="Joel Rodrigues" userId="dd7aeacb-f316-4b42-9e51-2be581f98b2d" providerId="ADAL" clId="{5BCEF525-D965-43AB-A21B-8656A42C88DF}" dt="2018-03-16T09:15:11.602" v="3009" actId="478"/>
          <ac:picMkLst>
            <pc:docMk/>
            <pc:sldMk cId="3391500090" sldId="357"/>
            <ac:picMk id="19" creationId="{348D3266-242C-4692-B52F-0A7ECE332C59}"/>
          </ac:picMkLst>
        </pc:picChg>
        <pc:picChg chg="del">
          <ac:chgData name="Joel Rodrigues" userId="dd7aeacb-f316-4b42-9e51-2be581f98b2d" providerId="ADAL" clId="{5BCEF525-D965-43AB-A21B-8656A42C88DF}" dt="2018-03-16T09:15:12.862" v="3010" actId="478"/>
          <ac:picMkLst>
            <pc:docMk/>
            <pc:sldMk cId="3391500090" sldId="357"/>
            <ac:picMk id="20" creationId="{5EFC5F64-3177-4BF9-9917-769FC24B5E8E}"/>
          </ac:picMkLst>
        </pc:picChg>
        <pc:picChg chg="add mod">
          <ac:chgData name="Joel Rodrigues" userId="dd7aeacb-f316-4b42-9e51-2be581f98b2d" providerId="ADAL" clId="{5BCEF525-D965-43AB-A21B-8656A42C88DF}" dt="2018-03-16T09:16:20.398" v="3016" actId="1076"/>
          <ac:picMkLst>
            <pc:docMk/>
            <pc:sldMk cId="3391500090" sldId="357"/>
            <ac:picMk id="21" creationId="{A40CB169-14E0-4B36-9CF0-F8FC7EEC036E}"/>
          </ac:picMkLst>
        </pc:picChg>
        <pc:picChg chg="add mod">
          <ac:chgData name="Joel Rodrigues" userId="dd7aeacb-f316-4b42-9e51-2be581f98b2d" providerId="ADAL" clId="{5BCEF525-D965-43AB-A21B-8656A42C88DF}" dt="2018-03-16T09:16:28.025" v="3017" actId="1076"/>
          <ac:picMkLst>
            <pc:docMk/>
            <pc:sldMk cId="3391500090" sldId="357"/>
            <ac:picMk id="22" creationId="{5193C6FB-FC64-4149-98A3-D2ADBE1B29A2}"/>
          </ac:picMkLst>
        </pc:picChg>
      </pc:sldChg>
      <pc:sldChg chg="addSp delSp modSp add">
        <pc:chgData name="Joel Rodrigues" userId="dd7aeacb-f316-4b42-9e51-2be581f98b2d" providerId="ADAL" clId="{5BCEF525-D965-43AB-A21B-8656A42C88DF}" dt="2018-03-16T09:17:15.195" v="3025" actId="1076"/>
        <pc:sldMkLst>
          <pc:docMk/>
          <pc:sldMk cId="1848532598" sldId="358"/>
        </pc:sldMkLst>
        <pc:spChg chg="mod">
          <ac:chgData name="Joel Rodrigues" userId="dd7aeacb-f316-4b42-9e51-2be581f98b2d" providerId="ADAL" clId="{5BCEF525-D965-43AB-A21B-8656A42C88DF}" dt="2018-03-16T09:16:48.724" v="3020" actId="1076"/>
          <ac:spMkLst>
            <pc:docMk/>
            <pc:sldMk cId="1848532598" sldId="358"/>
            <ac:spMk id="2" creationId="{29B28824-C4CE-4B51-AACD-315846BCCD58}"/>
          </ac:spMkLst>
        </pc:spChg>
        <pc:spChg chg="mod">
          <ac:chgData name="Joel Rodrigues" userId="dd7aeacb-f316-4b42-9e51-2be581f98b2d" providerId="ADAL" clId="{5BCEF525-D965-43AB-A21B-8656A42C88DF}" dt="2018-03-16T09:16:57.955" v="3021" actId="1076"/>
          <ac:spMkLst>
            <pc:docMk/>
            <pc:sldMk cId="1848532598" sldId="358"/>
            <ac:spMk id="5" creationId="{FE509046-1BB5-416C-BDB5-2B99C2A69084}"/>
          </ac:spMkLst>
        </pc:spChg>
        <pc:spChg chg="add del mod">
          <ac:chgData name="Joel Rodrigues" userId="dd7aeacb-f316-4b42-9e51-2be581f98b2d" providerId="ADAL" clId="{5BCEF525-D965-43AB-A21B-8656A42C88DF}" dt="2018-03-16T09:17:05.965" v="3023" actId="478"/>
          <ac:spMkLst>
            <pc:docMk/>
            <pc:sldMk cId="1848532598" sldId="358"/>
            <ac:spMk id="6" creationId="{5456A630-8D9A-4E49-BA33-458C4BBEEB17}"/>
          </ac:spMkLst>
        </pc:spChg>
        <pc:picChg chg="del">
          <ac:chgData name="Joel Rodrigues" userId="dd7aeacb-f316-4b42-9e51-2be581f98b2d" providerId="ADAL" clId="{5BCEF525-D965-43AB-A21B-8656A42C88DF}" dt="2018-03-16T09:17:03.531" v="3022" actId="478"/>
          <ac:picMkLst>
            <pc:docMk/>
            <pc:sldMk cId="1848532598" sldId="358"/>
            <ac:picMk id="18" creationId="{7622BE1B-F523-482C-A035-09CF431AEC68}"/>
          </ac:picMkLst>
        </pc:picChg>
        <pc:picChg chg="add mod">
          <ac:chgData name="Joel Rodrigues" userId="dd7aeacb-f316-4b42-9e51-2be581f98b2d" providerId="ADAL" clId="{5BCEF525-D965-43AB-A21B-8656A42C88DF}" dt="2018-03-16T09:17:15.195" v="3025" actId="1076"/>
          <ac:picMkLst>
            <pc:docMk/>
            <pc:sldMk cId="1848532598" sldId="358"/>
            <ac:picMk id="19" creationId="{B842C8EF-81DE-4D30-8229-0D1517C1A6F8}"/>
          </ac:picMkLst>
        </pc:picChg>
        <pc:picChg chg="del">
          <ac:chgData name="Joel Rodrigues" userId="dd7aeacb-f316-4b42-9e51-2be581f98b2d" providerId="ADAL" clId="{5BCEF525-D965-43AB-A21B-8656A42C88DF}" dt="2018-03-16T09:17:03.531" v="3022" actId="478"/>
          <ac:picMkLst>
            <pc:docMk/>
            <pc:sldMk cId="1848532598" sldId="358"/>
            <ac:picMk id="21" creationId="{A40CB169-14E0-4B36-9CF0-F8FC7EEC036E}"/>
          </ac:picMkLst>
        </pc:picChg>
        <pc:picChg chg="del">
          <ac:chgData name="Joel Rodrigues" userId="dd7aeacb-f316-4b42-9e51-2be581f98b2d" providerId="ADAL" clId="{5BCEF525-D965-43AB-A21B-8656A42C88DF}" dt="2018-03-16T09:17:03.531" v="3022" actId="478"/>
          <ac:picMkLst>
            <pc:docMk/>
            <pc:sldMk cId="1848532598" sldId="358"/>
            <ac:picMk id="22" creationId="{5193C6FB-FC64-4149-98A3-D2ADBE1B29A2}"/>
          </ac:picMkLst>
        </pc:picChg>
      </pc:sldChg>
      <pc:sldChg chg="addSp delSp modSp add">
        <pc:chgData name="Joel Rodrigues" userId="dd7aeacb-f316-4b42-9e51-2be581f98b2d" providerId="ADAL" clId="{5BCEF525-D965-43AB-A21B-8656A42C88DF}" dt="2018-03-16T09:17:58.649" v="3033" actId="1076"/>
        <pc:sldMkLst>
          <pc:docMk/>
          <pc:sldMk cId="2346684307" sldId="359"/>
        </pc:sldMkLst>
        <pc:spChg chg="mod">
          <ac:chgData name="Joel Rodrigues" userId="dd7aeacb-f316-4b42-9e51-2be581f98b2d" providerId="ADAL" clId="{5BCEF525-D965-43AB-A21B-8656A42C88DF}" dt="2018-03-16T09:17:31.682" v="3028" actId="1076"/>
          <ac:spMkLst>
            <pc:docMk/>
            <pc:sldMk cId="2346684307" sldId="359"/>
            <ac:spMk id="2" creationId="{29B28824-C4CE-4B51-AACD-315846BCCD58}"/>
          </ac:spMkLst>
        </pc:spChg>
        <pc:spChg chg="mod">
          <ac:chgData name="Joel Rodrigues" userId="dd7aeacb-f316-4b42-9e51-2be581f98b2d" providerId="ADAL" clId="{5BCEF525-D965-43AB-A21B-8656A42C88DF}" dt="2018-03-16T09:17:41.128" v="3029" actId="1076"/>
          <ac:spMkLst>
            <pc:docMk/>
            <pc:sldMk cId="2346684307" sldId="359"/>
            <ac:spMk id="5" creationId="{FE509046-1BB5-416C-BDB5-2B99C2A69084}"/>
          </ac:spMkLst>
        </pc:spChg>
        <pc:spChg chg="add del mod">
          <ac:chgData name="Joel Rodrigues" userId="dd7aeacb-f316-4b42-9e51-2be581f98b2d" providerId="ADAL" clId="{5BCEF525-D965-43AB-A21B-8656A42C88DF}" dt="2018-03-16T09:17:49.861" v="3032" actId="478"/>
          <ac:spMkLst>
            <pc:docMk/>
            <pc:sldMk cId="2346684307" sldId="359"/>
            <ac:spMk id="6" creationId="{473B121C-51E9-4BF5-A4D8-225BDB7DC021}"/>
          </ac:spMkLst>
        </pc:spChg>
        <pc:picChg chg="add mod">
          <ac:chgData name="Joel Rodrigues" userId="dd7aeacb-f316-4b42-9e51-2be581f98b2d" providerId="ADAL" clId="{5BCEF525-D965-43AB-A21B-8656A42C88DF}" dt="2018-03-16T09:17:58.649" v="3033" actId="1076"/>
          <ac:picMkLst>
            <pc:docMk/>
            <pc:sldMk cId="2346684307" sldId="359"/>
            <ac:picMk id="17" creationId="{7083CBDF-CF53-4F75-B881-394BD9AE199E}"/>
          </ac:picMkLst>
        </pc:picChg>
        <pc:picChg chg="del">
          <ac:chgData name="Joel Rodrigues" userId="dd7aeacb-f316-4b42-9e51-2be581f98b2d" providerId="ADAL" clId="{5BCEF525-D965-43AB-A21B-8656A42C88DF}" dt="2018-03-16T09:17:46.057" v="3030" actId="478"/>
          <ac:picMkLst>
            <pc:docMk/>
            <pc:sldMk cId="2346684307" sldId="359"/>
            <ac:picMk id="19" creationId="{B842C8EF-81DE-4D30-8229-0D1517C1A6F8}"/>
          </ac:picMkLst>
        </pc:picChg>
      </pc:sldChg>
    </pc:docChg>
  </pc:docChgLst>
  <pc:docChgLst>
    <pc:chgData name="Joel Rodrigues" userId="dd7aeacb-f316-4b42-9e51-2be581f98b2d" providerId="ADAL" clId="{E0B7FA0C-8ED3-4958-A6E2-383E49042E16}"/>
  </pc:docChgLst>
  <pc:docChgLst>
    <pc:chgData name="Joel Rodrigues" userId="dd7aeacb-f316-4b42-9e51-2be581f98b2d" providerId="ADAL" clId="{8CAED635-AAE9-4A3E-8A26-E72D56070BB9}"/>
    <pc:docChg chg="undo redo custSel addSld delSld modSld sldOrd modMainMaster">
      <pc:chgData name="Joel Rodrigues" userId="dd7aeacb-f316-4b42-9e51-2be581f98b2d" providerId="ADAL" clId="{8CAED635-AAE9-4A3E-8A26-E72D56070BB9}" dt="2018-05-02T14:24:03.086" v="976" actId="207"/>
      <pc:docMkLst>
        <pc:docMk/>
      </pc:docMkLst>
      <pc:sldChg chg="addSp delSp modSp">
        <pc:chgData name="Joel Rodrigues" userId="dd7aeacb-f316-4b42-9e51-2be581f98b2d" providerId="ADAL" clId="{8CAED635-AAE9-4A3E-8A26-E72D56070BB9}" dt="2018-05-02T14:07:08.804" v="957" actId="478"/>
        <pc:sldMkLst>
          <pc:docMk/>
          <pc:sldMk cId="2881540209" sldId="316"/>
        </pc:sldMkLst>
        <pc:spChg chg="mod">
          <ac:chgData name="Joel Rodrigues" userId="dd7aeacb-f316-4b42-9e51-2be581f98b2d" providerId="ADAL" clId="{8CAED635-AAE9-4A3E-8A26-E72D56070BB9}" dt="2018-05-02T14:01:06.960" v="909" actId="20577"/>
          <ac:spMkLst>
            <pc:docMk/>
            <pc:sldMk cId="2881540209" sldId="316"/>
            <ac:spMk id="2" creationId="{35CB85B3-2521-42B9-BDFE-1E4271512413}"/>
          </ac:spMkLst>
        </pc:spChg>
        <pc:spChg chg="mod">
          <ac:chgData name="Joel Rodrigues" userId="dd7aeacb-f316-4b42-9e51-2be581f98b2d" providerId="ADAL" clId="{8CAED635-AAE9-4A3E-8A26-E72D56070BB9}" dt="2018-05-01T21:57:01.731" v="346" actId="20577"/>
          <ac:spMkLst>
            <pc:docMk/>
            <pc:sldMk cId="2881540209" sldId="316"/>
            <ac:spMk id="3" creationId="{E2C495BB-954A-4D3D-9606-BBC3B43FE5F5}"/>
          </ac:spMkLst>
        </pc:spChg>
        <pc:spChg chg="add del mod">
          <ac:chgData name="Joel Rodrigues" userId="dd7aeacb-f316-4b42-9e51-2be581f98b2d" providerId="ADAL" clId="{8CAED635-AAE9-4A3E-8A26-E72D56070BB9}" dt="2018-05-01T21:14:33.061" v="1" actId="1035"/>
          <ac:spMkLst>
            <pc:docMk/>
            <pc:sldMk cId="2881540209" sldId="316"/>
            <ac:spMk id="4" creationId="{9C9DEA24-B4A7-43DA-9CE8-350276D9EF04}"/>
          </ac:spMkLst>
        </pc:spChg>
        <pc:spChg chg="add del mod">
          <ac:chgData name="Joel Rodrigues" userId="dd7aeacb-f316-4b42-9e51-2be581f98b2d" providerId="ADAL" clId="{8CAED635-AAE9-4A3E-8A26-E72D56070BB9}" dt="2018-05-01T22:24:17.910" v="479" actId="1035"/>
          <ac:spMkLst>
            <pc:docMk/>
            <pc:sldMk cId="2881540209" sldId="316"/>
            <ac:spMk id="4" creationId="{87A0C6AD-08F0-4C59-A53D-7A6C01A6B55E}"/>
          </ac:spMkLst>
        </pc:spChg>
        <pc:spChg chg="mod">
          <ac:chgData name="Joel Rodrigues" userId="dd7aeacb-f316-4b42-9e51-2be581f98b2d" providerId="ADAL" clId="{8CAED635-AAE9-4A3E-8A26-E72D56070BB9}" dt="2018-05-01T21:17:44.003" v="178" actId="1035"/>
          <ac:spMkLst>
            <pc:docMk/>
            <pc:sldMk cId="2881540209" sldId="316"/>
            <ac:spMk id="5" creationId="{2F34B2E4-CB2E-4EA5-AF30-786E0FDE524F}"/>
          </ac:spMkLst>
        </pc:spChg>
        <pc:spChg chg="add del mod">
          <ac:chgData name="Joel Rodrigues" userId="dd7aeacb-f316-4b42-9e51-2be581f98b2d" providerId="ADAL" clId="{8CAED635-AAE9-4A3E-8A26-E72D56070BB9}" dt="2018-05-01T22:24:17.910" v="479" actId="1035"/>
          <ac:spMkLst>
            <pc:docMk/>
            <pc:sldMk cId="2881540209" sldId="316"/>
            <ac:spMk id="6" creationId="{A1FE5505-889B-4289-AB18-C4E61DC8EF4E}"/>
          </ac:spMkLst>
        </pc:spChg>
        <pc:spChg chg="add del mod">
          <ac:chgData name="Joel Rodrigues" userId="dd7aeacb-f316-4b42-9e51-2be581f98b2d" providerId="ADAL" clId="{8CAED635-AAE9-4A3E-8A26-E72D56070BB9}" dt="2018-05-01T21:14:33.061" v="1" actId="1035"/>
          <ac:spMkLst>
            <pc:docMk/>
            <pc:sldMk cId="2881540209" sldId="316"/>
            <ac:spMk id="6" creationId="{3BCDCB29-EF5D-47D9-8885-3928891460E7}"/>
          </ac:spMkLst>
        </pc:spChg>
        <pc:spChg chg="add del mod">
          <ac:chgData name="Joel Rodrigues" userId="dd7aeacb-f316-4b42-9e51-2be581f98b2d" providerId="ADAL" clId="{8CAED635-AAE9-4A3E-8A26-E72D56070BB9}" dt="2018-05-01T21:14:33.061" v="1" actId="1035"/>
          <ac:spMkLst>
            <pc:docMk/>
            <pc:sldMk cId="2881540209" sldId="316"/>
            <ac:spMk id="7" creationId="{830B3739-0841-4605-9032-2B6736F00F1D}"/>
          </ac:spMkLst>
        </pc:spChg>
        <pc:spChg chg="add del mod">
          <ac:chgData name="Joel Rodrigues" userId="dd7aeacb-f316-4b42-9e51-2be581f98b2d" providerId="ADAL" clId="{8CAED635-AAE9-4A3E-8A26-E72D56070BB9}" dt="2018-05-01T22:24:17.910" v="479" actId="1035"/>
          <ac:spMkLst>
            <pc:docMk/>
            <pc:sldMk cId="2881540209" sldId="316"/>
            <ac:spMk id="7" creationId="{FEABD597-BBAF-4584-BD7B-50A3031E79A6}"/>
          </ac:spMkLst>
        </pc:spChg>
        <pc:picChg chg="add mod">
          <ac:chgData name="Joel Rodrigues" userId="dd7aeacb-f316-4b42-9e51-2be581f98b2d" providerId="ADAL" clId="{8CAED635-AAE9-4A3E-8A26-E72D56070BB9}" dt="2018-05-02T14:01:12.785" v="917" actId="1037"/>
          <ac:picMkLst>
            <pc:docMk/>
            <pc:sldMk cId="2881540209" sldId="316"/>
            <ac:picMk id="6" creationId="{DF8C7FFB-A589-436B-A3C1-B1E40EAB25AF}"/>
          </ac:picMkLst>
        </pc:picChg>
        <pc:picChg chg="add del">
          <ac:chgData name="Joel Rodrigues" userId="dd7aeacb-f316-4b42-9e51-2be581f98b2d" providerId="ADAL" clId="{8CAED635-AAE9-4A3E-8A26-E72D56070BB9}" dt="2018-05-02T14:07:08.804" v="957" actId="478"/>
          <ac:picMkLst>
            <pc:docMk/>
            <pc:sldMk cId="2881540209" sldId="316"/>
            <ac:picMk id="9" creationId="{B4B2FB0C-813D-4736-8C90-93090DDC16E7}"/>
          </ac:picMkLst>
        </pc:picChg>
        <pc:picChg chg="mod">
          <ac:chgData name="Joel Rodrigues" userId="dd7aeacb-f316-4b42-9e51-2be581f98b2d" providerId="ADAL" clId="{8CAED635-AAE9-4A3E-8A26-E72D56070BB9}" dt="2018-05-01T21:57:11.346" v="347" actId="1076"/>
          <ac:picMkLst>
            <pc:docMk/>
            <pc:sldMk cId="2881540209" sldId="316"/>
            <ac:picMk id="7188" creationId="{1EBEBDF3-A22A-4A4E-B6C5-ED5B87F2EA3B}"/>
          </ac:picMkLst>
        </pc:picChg>
        <pc:picChg chg="mod">
          <ac:chgData name="Joel Rodrigues" userId="dd7aeacb-f316-4b42-9e51-2be581f98b2d" providerId="ADAL" clId="{8CAED635-AAE9-4A3E-8A26-E72D56070BB9}" dt="2018-05-01T22:24:24.117" v="481" actId="1035"/>
          <ac:picMkLst>
            <pc:docMk/>
            <pc:sldMk cId="2881540209" sldId="316"/>
            <ac:picMk id="7190" creationId="{E1C274ED-7B7A-47C3-B28C-0EB8C521C1E0}"/>
          </ac:picMkLst>
        </pc:picChg>
      </pc:sldChg>
      <pc:sldChg chg="addSp delSp modSp mod setBg">
        <pc:chgData name="Joel Rodrigues" userId="dd7aeacb-f316-4b42-9e51-2be581f98b2d" providerId="ADAL" clId="{8CAED635-AAE9-4A3E-8A26-E72D56070BB9}" dt="2018-05-02T14:05:24.511" v="924" actId="1076"/>
        <pc:sldMkLst>
          <pc:docMk/>
          <pc:sldMk cId="409106641" sldId="317"/>
        </pc:sldMkLst>
        <pc:spChg chg="mod">
          <ac:chgData name="Joel Rodrigues" userId="dd7aeacb-f316-4b42-9e51-2be581f98b2d" providerId="ADAL" clId="{8CAED635-AAE9-4A3E-8A26-E72D56070BB9}" dt="2018-05-01T22:15:22.589" v="421" actId="26606"/>
          <ac:spMkLst>
            <pc:docMk/>
            <pc:sldMk cId="409106641" sldId="317"/>
            <ac:spMk id="2" creationId="{7C0E74A0-879B-49CE-8378-27C93822AECF}"/>
          </ac:spMkLst>
        </pc:spChg>
        <pc:spChg chg="mod">
          <ac:chgData name="Joel Rodrigues" userId="dd7aeacb-f316-4b42-9e51-2be581f98b2d" providerId="ADAL" clId="{8CAED635-AAE9-4A3E-8A26-E72D56070BB9}" dt="2018-05-01T22:15:22.589" v="421" actId="26606"/>
          <ac:spMkLst>
            <pc:docMk/>
            <pc:sldMk cId="409106641" sldId="317"/>
            <ac:spMk id="5" creationId="{58BBD553-B0A2-4358-B7D3-893019B5D965}"/>
          </ac:spMkLst>
        </pc:spChg>
        <pc:spChg chg="add">
          <ac:chgData name="Joel Rodrigues" userId="dd7aeacb-f316-4b42-9e51-2be581f98b2d" providerId="ADAL" clId="{8CAED635-AAE9-4A3E-8A26-E72D56070BB9}" dt="2018-05-01T22:15:22.589" v="421" actId="26606"/>
          <ac:spMkLst>
            <pc:docMk/>
            <pc:sldMk cId="409106641" sldId="317"/>
            <ac:spMk id="19" creationId="{08E89D5E-1885-4160-AC77-CC471DD1D0DB}"/>
          </ac:spMkLst>
        </pc:spChg>
        <pc:spChg chg="add del">
          <ac:chgData name="Joel Rodrigues" userId="dd7aeacb-f316-4b42-9e51-2be581f98b2d" providerId="ADAL" clId="{8CAED635-AAE9-4A3E-8A26-E72D56070BB9}" dt="2018-05-01T21:18:51.358" v="202" actId="26606"/>
          <ac:spMkLst>
            <pc:docMk/>
            <pc:sldMk cId="409106641" sldId="317"/>
            <ac:spMk id="22" creationId="{08E89D5E-1885-4160-AC77-CC471DD1D0DB}"/>
          </ac:spMkLst>
        </pc:spChg>
        <pc:graphicFrameChg chg="mod modGraphic">
          <ac:chgData name="Joel Rodrigues" userId="dd7aeacb-f316-4b42-9e51-2be581f98b2d" providerId="ADAL" clId="{8CAED635-AAE9-4A3E-8A26-E72D56070BB9}" dt="2018-05-01T22:34:01.923" v="525" actId="12100"/>
          <ac:graphicFrameMkLst>
            <pc:docMk/>
            <pc:sldMk cId="409106641" sldId="317"/>
            <ac:graphicFrameMk id="17" creationId="{230D6022-70D7-4F39-A907-C82B0A7644CB}"/>
          </ac:graphicFrameMkLst>
        </pc:graphicFrameChg>
        <pc:picChg chg="add mod">
          <ac:chgData name="Joel Rodrigues" userId="dd7aeacb-f316-4b42-9e51-2be581f98b2d" providerId="ADAL" clId="{8CAED635-AAE9-4A3E-8A26-E72D56070BB9}" dt="2018-05-02T14:05:24.511" v="924" actId="1076"/>
          <ac:picMkLst>
            <pc:docMk/>
            <pc:sldMk cId="409106641" sldId="317"/>
            <ac:picMk id="7" creationId="{7743B655-29FE-401A-B2CE-531C4F091A29}"/>
          </ac:picMkLst>
        </pc:picChg>
        <pc:cxnChg chg="add">
          <ac:chgData name="Joel Rodrigues" userId="dd7aeacb-f316-4b42-9e51-2be581f98b2d" providerId="ADAL" clId="{8CAED635-AAE9-4A3E-8A26-E72D56070BB9}" dt="2018-05-01T22:15:22.589" v="421" actId="26606"/>
          <ac:cxnSpMkLst>
            <pc:docMk/>
            <pc:sldMk cId="409106641" sldId="317"/>
            <ac:cxnSpMk id="21" creationId="{550D2BD1-98F9-412D-905B-3A843EF4078B}"/>
          </ac:cxnSpMkLst>
        </pc:cxnChg>
        <pc:cxnChg chg="add del">
          <ac:chgData name="Joel Rodrigues" userId="dd7aeacb-f316-4b42-9e51-2be581f98b2d" providerId="ADAL" clId="{8CAED635-AAE9-4A3E-8A26-E72D56070BB9}" dt="2018-05-01T21:18:51.358" v="202" actId="26606"/>
          <ac:cxnSpMkLst>
            <pc:docMk/>
            <pc:sldMk cId="409106641" sldId="317"/>
            <ac:cxnSpMk id="24" creationId="{550D2BD1-98F9-412D-905B-3A843EF4078B}"/>
          </ac:cxnSpMkLst>
        </pc:cxnChg>
      </pc:sldChg>
      <pc:sldChg chg="addSp delSp modSp mod setBg">
        <pc:chgData name="Joel Rodrigues" userId="dd7aeacb-f316-4b42-9e51-2be581f98b2d" providerId="ADAL" clId="{8CAED635-AAE9-4A3E-8A26-E72D56070BB9}" dt="2018-05-02T14:06:43.775" v="954"/>
        <pc:sldMkLst>
          <pc:docMk/>
          <pc:sldMk cId="3838235099" sldId="318"/>
        </pc:sldMkLst>
        <pc:spChg chg="mod">
          <ac:chgData name="Joel Rodrigues" userId="dd7aeacb-f316-4b42-9e51-2be581f98b2d" providerId="ADAL" clId="{8CAED635-AAE9-4A3E-8A26-E72D56070BB9}" dt="2018-05-01T22:30:39.111" v="502" actId="26606"/>
          <ac:spMkLst>
            <pc:docMk/>
            <pc:sldMk cId="3838235099" sldId="318"/>
            <ac:spMk id="2" creationId="{AD0A0D2F-254B-4DA2-ACCB-1B673C7E7A0E}"/>
          </ac:spMkLst>
        </pc:spChg>
        <pc:spChg chg="mod">
          <ac:chgData name="Joel Rodrigues" userId="dd7aeacb-f316-4b42-9e51-2be581f98b2d" providerId="ADAL" clId="{8CAED635-AAE9-4A3E-8A26-E72D56070BB9}" dt="2018-05-01T22:30:39.111" v="502" actId="26606"/>
          <ac:spMkLst>
            <pc:docMk/>
            <pc:sldMk cId="3838235099" sldId="318"/>
            <ac:spMk id="5" creationId="{7F5D3E90-E562-45BB-82D8-B311339F8B7A}"/>
          </ac:spMkLst>
        </pc:spChg>
        <pc:spChg chg="add del">
          <ac:chgData name="Joel Rodrigues" userId="dd7aeacb-f316-4b42-9e51-2be581f98b2d" providerId="ADAL" clId="{8CAED635-AAE9-4A3E-8A26-E72D56070BB9}" dt="2018-05-01T22:30:39.111" v="502" actId="26606"/>
          <ac:spMkLst>
            <pc:docMk/>
            <pc:sldMk cId="3838235099" sldId="318"/>
            <ac:spMk id="10" creationId="{BE95D989-81FA-4BAD-9AD5-E46CEDA91B36}"/>
          </ac:spMkLst>
        </pc:spChg>
        <pc:spChg chg="add del">
          <ac:chgData name="Joel Rodrigues" userId="dd7aeacb-f316-4b42-9e51-2be581f98b2d" providerId="ADAL" clId="{8CAED635-AAE9-4A3E-8A26-E72D56070BB9}" dt="2018-05-01T22:30:39.111" v="502" actId="26606"/>
          <ac:spMkLst>
            <pc:docMk/>
            <pc:sldMk cId="3838235099" sldId="318"/>
            <ac:spMk id="11" creationId="{156189E5-8A3E-4CFD-B71B-CCD0F8495E56}"/>
          </ac:spMkLst>
        </pc:spChg>
        <pc:spChg chg="add del">
          <ac:chgData name="Joel Rodrigues" userId="dd7aeacb-f316-4b42-9e51-2be581f98b2d" providerId="ADAL" clId="{8CAED635-AAE9-4A3E-8A26-E72D56070BB9}" dt="2018-05-01T22:30:35.744" v="500" actId="26606"/>
          <ac:spMkLst>
            <pc:docMk/>
            <pc:sldMk cId="3838235099" sldId="318"/>
            <ac:spMk id="13" creationId="{08E89D5E-1885-4160-AC77-CC471DD1D0DB}"/>
          </ac:spMkLst>
        </pc:spChg>
        <pc:graphicFrameChg chg="mod modGraphic">
          <ac:chgData name="Joel Rodrigues" userId="dd7aeacb-f316-4b42-9e51-2be581f98b2d" providerId="ADAL" clId="{8CAED635-AAE9-4A3E-8A26-E72D56070BB9}" dt="2018-05-01T22:33:39.062" v="524" actId="12100"/>
          <ac:graphicFrameMkLst>
            <pc:docMk/>
            <pc:sldMk cId="3838235099" sldId="318"/>
            <ac:graphicFrameMk id="8" creationId="{3FFECEBA-D207-496B-8F5A-AF84041CDF89}"/>
          </ac:graphicFrameMkLst>
        </pc:graphicFrameChg>
        <pc:picChg chg="add">
          <ac:chgData name="Joel Rodrigues" userId="dd7aeacb-f316-4b42-9e51-2be581f98b2d" providerId="ADAL" clId="{8CAED635-AAE9-4A3E-8A26-E72D56070BB9}" dt="2018-05-02T14:06:43.775" v="954"/>
          <ac:picMkLst>
            <pc:docMk/>
            <pc:sldMk cId="3838235099" sldId="318"/>
            <ac:picMk id="6" creationId="{A249F607-43A1-46AC-81E6-C192A061C88C}"/>
          </ac:picMkLst>
        </pc:picChg>
        <pc:cxnChg chg="add del">
          <ac:chgData name="Joel Rodrigues" userId="dd7aeacb-f316-4b42-9e51-2be581f98b2d" providerId="ADAL" clId="{8CAED635-AAE9-4A3E-8A26-E72D56070BB9}" dt="2018-05-01T22:30:35.744" v="500" actId="26606"/>
          <ac:cxnSpMkLst>
            <pc:docMk/>
            <pc:sldMk cId="3838235099" sldId="318"/>
            <ac:cxnSpMk id="15" creationId="{550D2BD1-98F9-412D-905B-3A843EF4078B}"/>
          </ac:cxnSpMkLst>
        </pc:cxnChg>
      </pc:sldChg>
      <pc:sldChg chg="addSp delSp modSp mod setBg">
        <pc:chgData name="Joel Rodrigues" userId="dd7aeacb-f316-4b42-9e51-2be581f98b2d" providerId="ADAL" clId="{8CAED635-AAE9-4A3E-8A26-E72D56070BB9}" dt="2018-05-02T14:05:38.406" v="926"/>
        <pc:sldMkLst>
          <pc:docMk/>
          <pc:sldMk cId="4136305048" sldId="321"/>
        </pc:sldMkLst>
        <pc:spChg chg="mod">
          <ac:chgData name="Joel Rodrigues" userId="dd7aeacb-f316-4b42-9e51-2be581f98b2d" providerId="ADAL" clId="{8CAED635-AAE9-4A3E-8A26-E72D56070BB9}" dt="2018-05-01T22:34:51.299" v="528" actId="26606"/>
          <ac:spMkLst>
            <pc:docMk/>
            <pc:sldMk cId="4136305048" sldId="321"/>
            <ac:spMk id="2" creationId="{482D0F0C-B414-4FCE-9B21-919C8479C6C3}"/>
          </ac:spMkLst>
        </pc:spChg>
        <pc:spChg chg="mod">
          <ac:chgData name="Joel Rodrigues" userId="dd7aeacb-f316-4b42-9e51-2be581f98b2d" providerId="ADAL" clId="{8CAED635-AAE9-4A3E-8A26-E72D56070BB9}" dt="2018-05-01T22:34:51.299" v="528" actId="26606"/>
          <ac:spMkLst>
            <pc:docMk/>
            <pc:sldMk cId="4136305048" sldId="321"/>
            <ac:spMk id="3" creationId="{F92E7B0D-EF7A-46A4-A7F0-75296CB5099F}"/>
          </ac:spMkLst>
        </pc:spChg>
        <pc:spChg chg="mod">
          <ac:chgData name="Joel Rodrigues" userId="dd7aeacb-f316-4b42-9e51-2be581f98b2d" providerId="ADAL" clId="{8CAED635-AAE9-4A3E-8A26-E72D56070BB9}" dt="2018-05-01T22:34:51.299" v="528" actId="26606"/>
          <ac:spMkLst>
            <pc:docMk/>
            <pc:sldMk cId="4136305048" sldId="321"/>
            <ac:spMk id="4" creationId="{B823CD6C-4698-4AE9-A297-6B8DE881CDCC}"/>
          </ac:spMkLst>
        </pc:spChg>
        <pc:spChg chg="add del mod">
          <ac:chgData name="Joel Rodrigues" userId="dd7aeacb-f316-4b42-9e51-2be581f98b2d" providerId="ADAL" clId="{8CAED635-AAE9-4A3E-8A26-E72D56070BB9}" dt="2018-05-01T22:34:23.877" v="526" actId="26606"/>
          <ac:spMkLst>
            <pc:docMk/>
            <pc:sldMk cId="4136305048" sldId="321"/>
            <ac:spMk id="5" creationId="{E7132899-B760-4545-9E9B-D3F271C2ACEF}"/>
          </ac:spMkLst>
        </pc:spChg>
        <pc:spChg chg="add del">
          <ac:chgData name="Joel Rodrigues" userId="dd7aeacb-f316-4b42-9e51-2be581f98b2d" providerId="ADAL" clId="{8CAED635-AAE9-4A3E-8A26-E72D56070BB9}" dt="2018-05-01T22:16:33.704" v="437" actId="26606"/>
          <ac:spMkLst>
            <pc:docMk/>
            <pc:sldMk cId="4136305048" sldId="321"/>
            <ac:spMk id="6" creationId="{D8386171-E87D-46AB-8718-4CE2A88748BD}"/>
          </ac:spMkLst>
        </pc:spChg>
        <pc:spChg chg="add del">
          <ac:chgData name="Joel Rodrigues" userId="dd7aeacb-f316-4b42-9e51-2be581f98b2d" providerId="ADAL" clId="{8CAED635-AAE9-4A3E-8A26-E72D56070BB9}" dt="2018-05-01T22:16:33.704" v="437" actId="26606"/>
          <ac:spMkLst>
            <pc:docMk/>
            <pc:sldMk cId="4136305048" sldId="321"/>
            <ac:spMk id="7" creationId="{207CB456-8849-413C-8210-B663779A32E0}"/>
          </ac:spMkLst>
        </pc:spChg>
        <pc:spChg chg="add del">
          <ac:chgData name="Joel Rodrigues" userId="dd7aeacb-f316-4b42-9e51-2be581f98b2d" providerId="ADAL" clId="{8CAED635-AAE9-4A3E-8A26-E72D56070BB9}" dt="2018-05-01T22:15:54.100" v="423" actId="26606"/>
          <ac:spMkLst>
            <pc:docMk/>
            <pc:sldMk cId="4136305048" sldId="321"/>
            <ac:spMk id="9" creationId="{D8386171-E87D-46AB-8718-4CE2A88748BD}"/>
          </ac:spMkLst>
        </pc:spChg>
        <pc:spChg chg="add del">
          <ac:chgData name="Joel Rodrigues" userId="dd7aeacb-f316-4b42-9e51-2be581f98b2d" providerId="ADAL" clId="{8CAED635-AAE9-4A3E-8A26-E72D56070BB9}" dt="2018-05-01T22:15:54.100" v="423" actId="26606"/>
          <ac:spMkLst>
            <pc:docMk/>
            <pc:sldMk cId="4136305048" sldId="321"/>
            <ac:spMk id="11" creationId="{207CB456-8849-413C-8210-B663779A32E0}"/>
          </ac:spMkLst>
        </pc:spChg>
        <pc:spChg chg="add del">
          <ac:chgData name="Joel Rodrigues" userId="dd7aeacb-f316-4b42-9e51-2be581f98b2d" providerId="ADAL" clId="{8CAED635-AAE9-4A3E-8A26-E72D56070BB9}" dt="2018-05-01T22:16:08.108" v="431" actId="26606"/>
          <ac:spMkLst>
            <pc:docMk/>
            <pc:sldMk cId="4136305048" sldId="321"/>
            <ac:spMk id="12" creationId="{0482A7D0-DB09-4EBA-8D52-E6A5934B668D}"/>
          </ac:spMkLst>
        </pc:spChg>
        <pc:spChg chg="add del">
          <ac:chgData name="Joel Rodrigues" userId="dd7aeacb-f316-4b42-9e51-2be581f98b2d" providerId="ADAL" clId="{8CAED635-AAE9-4A3E-8A26-E72D56070BB9}" dt="2018-05-01T22:15:54.100" v="423" actId="26606"/>
          <ac:spMkLst>
            <pc:docMk/>
            <pc:sldMk cId="4136305048" sldId="321"/>
            <ac:spMk id="13" creationId="{E513936D-D1EB-4E42-A97F-942BA1F3DFA7}"/>
          </ac:spMkLst>
        </pc:spChg>
        <pc:spChg chg="add del">
          <ac:chgData name="Joel Rodrigues" userId="dd7aeacb-f316-4b42-9e51-2be581f98b2d" providerId="ADAL" clId="{8CAED635-AAE9-4A3E-8A26-E72D56070BB9}" dt="2018-05-01T22:16:08.108" v="431" actId="26606"/>
          <ac:spMkLst>
            <pc:docMk/>
            <pc:sldMk cId="4136305048" sldId="321"/>
            <ac:spMk id="14" creationId="{1A3688C8-DFCE-4CCD-BCF0-5FB239E5072D}"/>
          </ac:spMkLst>
        </pc:spChg>
        <pc:spChg chg="add del">
          <ac:chgData name="Joel Rodrigues" userId="dd7aeacb-f316-4b42-9e51-2be581f98b2d" providerId="ADAL" clId="{8CAED635-AAE9-4A3E-8A26-E72D56070BB9}" dt="2018-05-01T22:15:58.307" v="425" actId="26606"/>
          <ac:spMkLst>
            <pc:docMk/>
            <pc:sldMk cId="4136305048" sldId="321"/>
            <ac:spMk id="15" creationId="{6F9EB9F2-07E2-4D64-BBD8-BB5B217F1218}"/>
          </ac:spMkLst>
        </pc:spChg>
        <pc:spChg chg="add del">
          <ac:chgData name="Joel Rodrigues" userId="dd7aeacb-f316-4b42-9e51-2be581f98b2d" providerId="ADAL" clId="{8CAED635-AAE9-4A3E-8A26-E72D56070BB9}" dt="2018-05-01T22:16:01.641" v="427" actId="26606"/>
          <ac:spMkLst>
            <pc:docMk/>
            <pc:sldMk cId="4136305048" sldId="321"/>
            <ac:spMk id="17" creationId="{6437D937-A7F1-4011-92B4-328E5BE1B166}"/>
          </ac:spMkLst>
        </pc:spChg>
        <pc:spChg chg="add del">
          <ac:chgData name="Joel Rodrigues" userId="dd7aeacb-f316-4b42-9e51-2be581f98b2d" providerId="ADAL" clId="{8CAED635-AAE9-4A3E-8A26-E72D56070BB9}" dt="2018-05-01T22:16:01.641" v="427" actId="26606"/>
          <ac:spMkLst>
            <pc:docMk/>
            <pc:sldMk cId="4136305048" sldId="321"/>
            <ac:spMk id="18" creationId="{559AE206-7EBA-4D33-8BC9-9D8158553F0E}"/>
          </ac:spMkLst>
        </pc:spChg>
        <pc:spChg chg="add del">
          <ac:chgData name="Joel Rodrigues" userId="dd7aeacb-f316-4b42-9e51-2be581f98b2d" providerId="ADAL" clId="{8CAED635-AAE9-4A3E-8A26-E72D56070BB9}" dt="2018-05-01T22:16:01.641" v="427" actId="26606"/>
          <ac:spMkLst>
            <pc:docMk/>
            <pc:sldMk cId="4136305048" sldId="321"/>
            <ac:spMk id="19" creationId="{AB84D7E8-4ECB-42D7-ADBF-01689B0F24AE}"/>
          </ac:spMkLst>
        </pc:spChg>
        <pc:spChg chg="add del">
          <ac:chgData name="Joel Rodrigues" userId="dd7aeacb-f316-4b42-9e51-2be581f98b2d" providerId="ADAL" clId="{8CAED635-AAE9-4A3E-8A26-E72D56070BB9}" dt="2018-05-01T22:16:01.641" v="427" actId="26606"/>
          <ac:spMkLst>
            <pc:docMk/>
            <pc:sldMk cId="4136305048" sldId="321"/>
            <ac:spMk id="21" creationId="{B672F332-AF08-46C6-94F0-77684310D7B7}"/>
          </ac:spMkLst>
        </pc:spChg>
        <pc:spChg chg="add del">
          <ac:chgData name="Joel Rodrigues" userId="dd7aeacb-f316-4b42-9e51-2be581f98b2d" providerId="ADAL" clId="{8CAED635-AAE9-4A3E-8A26-E72D56070BB9}" dt="2018-05-01T22:16:01.641" v="427" actId="26606"/>
          <ac:spMkLst>
            <pc:docMk/>
            <pc:sldMk cId="4136305048" sldId="321"/>
            <ac:spMk id="22" creationId="{34244EF8-D73A-40E1-BE73-D46E6B4B04ED}"/>
          </ac:spMkLst>
        </pc:spChg>
        <pc:spChg chg="add del">
          <ac:chgData name="Joel Rodrigues" userId="dd7aeacb-f316-4b42-9e51-2be581f98b2d" providerId="ADAL" clId="{8CAED635-AAE9-4A3E-8A26-E72D56070BB9}" dt="2018-05-01T22:16:08.108" v="431" actId="26606"/>
          <ac:spMkLst>
            <pc:docMk/>
            <pc:sldMk cId="4136305048" sldId="321"/>
            <ac:spMk id="24" creationId="{8482FDCF-45F3-40F1-8751-19B7AFB3CFCE}"/>
          </ac:spMkLst>
        </pc:spChg>
        <pc:spChg chg="add del">
          <ac:chgData name="Joel Rodrigues" userId="dd7aeacb-f316-4b42-9e51-2be581f98b2d" providerId="ADAL" clId="{8CAED635-AAE9-4A3E-8A26-E72D56070BB9}" dt="2018-05-01T22:16:33.704" v="437" actId="26606"/>
          <ac:spMkLst>
            <pc:docMk/>
            <pc:sldMk cId="4136305048" sldId="321"/>
            <ac:spMk id="25" creationId="{E513936D-D1EB-4E42-A97F-942BA1F3DFA7}"/>
          </ac:spMkLst>
        </pc:spChg>
        <pc:spChg chg="add del mod">
          <ac:chgData name="Joel Rodrigues" userId="dd7aeacb-f316-4b42-9e51-2be581f98b2d" providerId="ADAL" clId="{8CAED635-AAE9-4A3E-8A26-E72D56070BB9}" dt="2018-05-01T22:34:23.877" v="526" actId="26606"/>
          <ac:spMkLst>
            <pc:docMk/>
            <pc:sldMk cId="4136305048" sldId="321"/>
            <ac:spMk id="28" creationId="{DF548F11-AB39-4091-8764-522A33B544BE}"/>
          </ac:spMkLst>
        </pc:spChg>
        <pc:spChg chg="add del">
          <ac:chgData name="Joel Rodrigues" userId="dd7aeacb-f316-4b42-9e51-2be581f98b2d" providerId="ADAL" clId="{8CAED635-AAE9-4A3E-8A26-E72D56070BB9}" dt="2018-05-01T22:16:13.945" v="435" actId="26606"/>
          <ac:spMkLst>
            <pc:docMk/>
            <pc:sldMk cId="4136305048" sldId="321"/>
            <ac:spMk id="29" creationId="{FEF4E260-B79D-41D8-90EB-C84807CD77EC}"/>
          </ac:spMkLst>
        </pc:spChg>
        <pc:spChg chg="add del">
          <ac:chgData name="Joel Rodrigues" userId="dd7aeacb-f316-4b42-9e51-2be581f98b2d" providerId="ADAL" clId="{8CAED635-AAE9-4A3E-8A26-E72D56070BB9}" dt="2018-05-01T22:16:13.945" v="435" actId="26606"/>
          <ac:spMkLst>
            <pc:docMk/>
            <pc:sldMk cId="4136305048" sldId="321"/>
            <ac:spMk id="31" creationId="{241208F6-8B1C-4098-9388-150BC8E447B2}"/>
          </ac:spMkLst>
        </pc:spChg>
        <pc:spChg chg="add del mod">
          <ac:chgData name="Joel Rodrigues" userId="dd7aeacb-f316-4b42-9e51-2be581f98b2d" providerId="ADAL" clId="{8CAED635-AAE9-4A3E-8A26-E72D56070BB9}" dt="2018-05-01T22:34:23.877" v="526" actId="26606"/>
          <ac:spMkLst>
            <pc:docMk/>
            <pc:sldMk cId="4136305048" sldId="321"/>
            <ac:spMk id="32" creationId="{D3B93412-6B65-4CFC-B3BD-AF1D02CE6D7A}"/>
          </ac:spMkLst>
        </pc:spChg>
        <pc:spChg chg="add del">
          <ac:chgData name="Joel Rodrigues" userId="dd7aeacb-f316-4b42-9e51-2be581f98b2d" providerId="ADAL" clId="{8CAED635-AAE9-4A3E-8A26-E72D56070BB9}" dt="2018-05-01T22:34:51.299" v="528" actId="26606"/>
          <ac:spMkLst>
            <pc:docMk/>
            <pc:sldMk cId="4136305048" sldId="321"/>
            <ac:spMk id="33" creationId="{6F9EB9F2-07E2-4D64-BBD8-BB5B217F1218}"/>
          </ac:spMkLst>
        </pc:spChg>
        <pc:picChg chg="add del">
          <ac:chgData name="Joel Rodrigues" userId="dd7aeacb-f316-4b42-9e51-2be581f98b2d" providerId="ADAL" clId="{8CAED635-AAE9-4A3E-8A26-E72D56070BB9}" dt="2018-05-02T14:05:38.187" v="925" actId="478"/>
          <ac:picMkLst>
            <pc:docMk/>
            <pc:sldMk cId="4136305048" sldId="321"/>
            <ac:picMk id="5" creationId="{1884E803-958A-49FE-8679-C2C5AD8F7109}"/>
          </ac:picMkLst>
        </pc:picChg>
        <pc:picChg chg="add">
          <ac:chgData name="Joel Rodrigues" userId="dd7aeacb-f316-4b42-9e51-2be581f98b2d" providerId="ADAL" clId="{8CAED635-AAE9-4A3E-8A26-E72D56070BB9}" dt="2018-05-02T14:05:38.406" v="926"/>
          <ac:picMkLst>
            <pc:docMk/>
            <pc:sldMk cId="4136305048" sldId="321"/>
            <ac:picMk id="6" creationId="{29750976-575F-4E09-A9BC-962940DBA317}"/>
          </ac:picMkLst>
        </pc:picChg>
        <pc:picChg chg="add del">
          <ac:chgData name="Joel Rodrigues" userId="dd7aeacb-f316-4b42-9e51-2be581f98b2d" providerId="ADAL" clId="{8CAED635-AAE9-4A3E-8A26-E72D56070BB9}" dt="2018-05-01T22:16:03.767" v="429" actId="26606"/>
          <ac:picMkLst>
            <pc:docMk/>
            <pc:sldMk cId="4136305048" sldId="321"/>
            <ac:picMk id="8" creationId="{5E850C2B-CCE2-4BA7-A070-3916BABF03A5}"/>
          </ac:picMkLst>
        </pc:picChg>
        <pc:picChg chg="add del">
          <ac:chgData name="Joel Rodrigues" userId="dd7aeacb-f316-4b42-9e51-2be581f98b2d" providerId="ADAL" clId="{8CAED635-AAE9-4A3E-8A26-E72D56070BB9}" dt="2018-05-01T22:16:03.767" v="429" actId="26606"/>
          <ac:picMkLst>
            <pc:docMk/>
            <pc:sldMk cId="4136305048" sldId="321"/>
            <ac:picMk id="10" creationId="{2F2593E9-3035-4F4D-8FA5-DA1253865ACE}"/>
          </ac:picMkLst>
        </pc:picChg>
        <pc:picChg chg="add del">
          <ac:chgData name="Joel Rodrigues" userId="dd7aeacb-f316-4b42-9e51-2be581f98b2d" providerId="ADAL" clId="{8CAED635-AAE9-4A3E-8A26-E72D56070BB9}" dt="2018-05-01T22:16:10.747" v="433" actId="26606"/>
          <ac:picMkLst>
            <pc:docMk/>
            <pc:sldMk cId="4136305048" sldId="321"/>
            <ac:picMk id="26" creationId="{615AC061-E11B-4231-98BB-1790BF7E023F}"/>
          </ac:picMkLst>
        </pc:picChg>
        <pc:picChg chg="add del">
          <ac:chgData name="Joel Rodrigues" userId="dd7aeacb-f316-4b42-9e51-2be581f98b2d" providerId="ADAL" clId="{8CAED635-AAE9-4A3E-8A26-E72D56070BB9}" dt="2018-05-01T22:16:10.747" v="433" actId="26606"/>
          <ac:picMkLst>
            <pc:docMk/>
            <pc:sldMk cId="4136305048" sldId="321"/>
            <ac:picMk id="27" creationId="{612685FD-58DC-4327-B2D0-0CA851ECC118}"/>
          </ac:picMkLst>
        </pc:picChg>
        <pc:cxnChg chg="add del">
          <ac:chgData name="Joel Rodrigues" userId="dd7aeacb-f316-4b42-9e51-2be581f98b2d" providerId="ADAL" clId="{8CAED635-AAE9-4A3E-8A26-E72D56070BB9}" dt="2018-05-01T22:15:58.307" v="425" actId="26606"/>
          <ac:cxnSpMkLst>
            <pc:docMk/>
            <pc:sldMk cId="4136305048" sldId="321"/>
            <ac:cxnSpMk id="16" creationId="{F0C57C7C-DFE9-4A1E-B7A9-DF40E63366BB}"/>
          </ac:cxnSpMkLst>
        </pc:cxnChg>
        <pc:cxnChg chg="add del">
          <ac:chgData name="Joel Rodrigues" userId="dd7aeacb-f316-4b42-9e51-2be581f98b2d" providerId="ADAL" clId="{8CAED635-AAE9-4A3E-8A26-E72D56070BB9}" dt="2018-05-01T22:16:01.641" v="427" actId="26606"/>
          <ac:cxnSpMkLst>
            <pc:docMk/>
            <pc:sldMk cId="4136305048" sldId="321"/>
            <ac:cxnSpMk id="20" creationId="{9E8E38ED-369A-44C2-B635-0BED0E48A6E8}"/>
          </ac:cxnSpMkLst>
        </pc:cxnChg>
        <pc:cxnChg chg="add del">
          <ac:chgData name="Joel Rodrigues" userId="dd7aeacb-f316-4b42-9e51-2be581f98b2d" providerId="ADAL" clId="{8CAED635-AAE9-4A3E-8A26-E72D56070BB9}" dt="2018-05-01T22:16:08.108" v="431" actId="26606"/>
          <ac:cxnSpMkLst>
            <pc:docMk/>
            <pc:sldMk cId="4136305048" sldId="321"/>
            <ac:cxnSpMk id="23" creationId="{D598FBE3-48D2-40A2-B7E6-F485834C8213}"/>
          </ac:cxnSpMkLst>
        </pc:cxnChg>
        <pc:cxnChg chg="add del">
          <ac:chgData name="Joel Rodrigues" userId="dd7aeacb-f316-4b42-9e51-2be581f98b2d" providerId="ADAL" clId="{8CAED635-AAE9-4A3E-8A26-E72D56070BB9}" dt="2018-05-01T22:16:13.945" v="435" actId="26606"/>
          <ac:cxnSpMkLst>
            <pc:docMk/>
            <pc:sldMk cId="4136305048" sldId="321"/>
            <ac:cxnSpMk id="30" creationId="{0686AD50-C6DC-4D98-A467-9AC1F3C2D8D0}"/>
          </ac:cxnSpMkLst>
        </pc:cxnChg>
        <pc:cxnChg chg="add del">
          <ac:chgData name="Joel Rodrigues" userId="dd7aeacb-f316-4b42-9e51-2be581f98b2d" providerId="ADAL" clId="{8CAED635-AAE9-4A3E-8A26-E72D56070BB9}" dt="2018-05-01T22:34:51.299" v="528" actId="26606"/>
          <ac:cxnSpMkLst>
            <pc:docMk/>
            <pc:sldMk cId="4136305048" sldId="321"/>
            <ac:cxnSpMk id="34" creationId="{F0C57C7C-DFE9-4A1E-B7A9-DF40E63366BB}"/>
          </ac:cxnSpMkLst>
        </pc:cxnChg>
      </pc:sldChg>
      <pc:sldChg chg="addSp delSp modSp mod setBg">
        <pc:chgData name="Joel Rodrigues" userId="dd7aeacb-f316-4b42-9e51-2be581f98b2d" providerId="ADAL" clId="{8CAED635-AAE9-4A3E-8A26-E72D56070BB9}" dt="2018-05-02T14:06:06.583" v="939"/>
        <pc:sldMkLst>
          <pc:docMk/>
          <pc:sldMk cId="1582966433" sldId="322"/>
        </pc:sldMkLst>
        <pc:spChg chg="mod">
          <ac:chgData name="Joel Rodrigues" userId="dd7aeacb-f316-4b42-9e51-2be581f98b2d" providerId="ADAL" clId="{8CAED635-AAE9-4A3E-8A26-E72D56070BB9}" dt="2018-05-01T21:52:16.356" v="318" actId="26606"/>
          <ac:spMkLst>
            <pc:docMk/>
            <pc:sldMk cId="1582966433" sldId="322"/>
            <ac:spMk id="2" creationId="{482D0F0C-B414-4FCE-9B21-919C8479C6C3}"/>
          </ac:spMkLst>
        </pc:spChg>
        <pc:spChg chg="mod">
          <ac:chgData name="Joel Rodrigues" userId="dd7aeacb-f316-4b42-9e51-2be581f98b2d" providerId="ADAL" clId="{8CAED635-AAE9-4A3E-8A26-E72D56070BB9}" dt="2018-05-01T21:52:16.356" v="318" actId="26606"/>
          <ac:spMkLst>
            <pc:docMk/>
            <pc:sldMk cId="1582966433" sldId="322"/>
            <ac:spMk id="3" creationId="{F92E7B0D-EF7A-46A4-A7F0-75296CB5099F}"/>
          </ac:spMkLst>
        </pc:spChg>
        <pc:spChg chg="mod">
          <ac:chgData name="Joel Rodrigues" userId="dd7aeacb-f316-4b42-9e51-2be581f98b2d" providerId="ADAL" clId="{8CAED635-AAE9-4A3E-8A26-E72D56070BB9}" dt="2018-05-01T21:52:16.356" v="318" actId="26606"/>
          <ac:spMkLst>
            <pc:docMk/>
            <pc:sldMk cId="1582966433" sldId="322"/>
            <ac:spMk id="4" creationId="{B823CD6C-4698-4AE9-A297-6B8DE881CDCC}"/>
          </ac:spMkLst>
        </pc:spChg>
        <pc:spChg chg="add del">
          <ac:chgData name="Joel Rodrigues" userId="dd7aeacb-f316-4b42-9e51-2be581f98b2d" providerId="ADAL" clId="{8CAED635-AAE9-4A3E-8A26-E72D56070BB9}" dt="2018-05-01T21:52:16.356" v="318" actId="26606"/>
          <ac:spMkLst>
            <pc:docMk/>
            <pc:sldMk cId="1582966433" sldId="322"/>
            <ac:spMk id="9" creationId="{6F9EB9F2-07E2-4D64-BBD8-BB5B217F1218}"/>
          </ac:spMkLst>
        </pc:spChg>
        <pc:picChg chg="add">
          <ac:chgData name="Joel Rodrigues" userId="dd7aeacb-f316-4b42-9e51-2be581f98b2d" providerId="ADAL" clId="{8CAED635-AAE9-4A3E-8A26-E72D56070BB9}" dt="2018-05-02T14:06:06.583" v="939"/>
          <ac:picMkLst>
            <pc:docMk/>
            <pc:sldMk cId="1582966433" sldId="322"/>
            <ac:picMk id="5" creationId="{ED78F859-B682-4828-9D80-213B5302BC1E}"/>
          </ac:picMkLst>
        </pc:picChg>
        <pc:cxnChg chg="add del">
          <ac:chgData name="Joel Rodrigues" userId="dd7aeacb-f316-4b42-9e51-2be581f98b2d" providerId="ADAL" clId="{8CAED635-AAE9-4A3E-8A26-E72D56070BB9}" dt="2018-05-01T21:52:16.356" v="318" actId="26606"/>
          <ac:cxnSpMkLst>
            <pc:docMk/>
            <pc:sldMk cId="1582966433" sldId="322"/>
            <ac:cxnSpMk id="11" creationId="{F0C57C7C-DFE9-4A1E-B7A9-DF40E63366BB}"/>
          </ac:cxnSpMkLst>
        </pc:cxnChg>
      </pc:sldChg>
      <pc:sldChg chg="addSp modSp">
        <pc:chgData name="Joel Rodrigues" userId="dd7aeacb-f316-4b42-9e51-2be581f98b2d" providerId="ADAL" clId="{8CAED635-AAE9-4A3E-8A26-E72D56070BB9}" dt="2018-05-02T14:06:23.849" v="950"/>
        <pc:sldMkLst>
          <pc:docMk/>
          <pc:sldMk cId="606042863" sldId="323"/>
        </pc:sldMkLst>
        <pc:spChg chg="mod">
          <ac:chgData name="Joel Rodrigues" userId="dd7aeacb-f316-4b42-9e51-2be581f98b2d" providerId="ADAL" clId="{8CAED635-AAE9-4A3E-8A26-E72D56070BB9}" dt="2018-05-01T22:39:46.856" v="562" actId="20577"/>
          <ac:spMkLst>
            <pc:docMk/>
            <pc:sldMk cId="606042863" sldId="323"/>
            <ac:spMk id="3" creationId="{F92E7B0D-EF7A-46A4-A7F0-75296CB5099F}"/>
          </ac:spMkLst>
        </pc:spChg>
        <pc:spChg chg="mod">
          <ac:chgData name="Joel Rodrigues" userId="dd7aeacb-f316-4b42-9e51-2be581f98b2d" providerId="ADAL" clId="{8CAED635-AAE9-4A3E-8A26-E72D56070BB9}" dt="2018-05-01T21:17:44.003" v="178" actId="20577"/>
          <ac:spMkLst>
            <pc:docMk/>
            <pc:sldMk cId="606042863" sldId="323"/>
            <ac:spMk id="4" creationId="{B823CD6C-4698-4AE9-A297-6B8DE881CDCC}"/>
          </ac:spMkLst>
        </pc:spChg>
        <pc:picChg chg="add">
          <ac:chgData name="Joel Rodrigues" userId="dd7aeacb-f316-4b42-9e51-2be581f98b2d" providerId="ADAL" clId="{8CAED635-AAE9-4A3E-8A26-E72D56070BB9}" dt="2018-05-02T14:06:23.849" v="950"/>
          <ac:picMkLst>
            <pc:docMk/>
            <pc:sldMk cId="606042863" sldId="323"/>
            <ac:picMk id="5" creationId="{ECD9398D-4E9D-4005-9226-504315DEE52C}"/>
          </ac:picMkLst>
        </pc:picChg>
      </pc:sldChg>
      <pc:sldChg chg="addSp delSp modSp mod setBg">
        <pc:chgData name="Joel Rodrigues" userId="dd7aeacb-f316-4b42-9e51-2be581f98b2d" providerId="ADAL" clId="{8CAED635-AAE9-4A3E-8A26-E72D56070BB9}" dt="2018-05-02T14:21:06.747" v="967"/>
        <pc:sldMkLst>
          <pc:docMk/>
          <pc:sldMk cId="1801920761" sldId="325"/>
        </pc:sldMkLst>
        <pc:spChg chg="mod">
          <ac:chgData name="Joel Rodrigues" userId="dd7aeacb-f316-4b42-9e51-2be581f98b2d" providerId="ADAL" clId="{8CAED635-AAE9-4A3E-8A26-E72D56070BB9}" dt="2018-05-01T22:17:09.370" v="438" actId="26606"/>
          <ac:spMkLst>
            <pc:docMk/>
            <pc:sldMk cId="1801920761" sldId="325"/>
            <ac:spMk id="2" creationId="{A1837522-E6A6-48E8-9DF4-BF87E44433EE}"/>
          </ac:spMkLst>
        </pc:spChg>
        <pc:spChg chg="mod">
          <ac:chgData name="Joel Rodrigues" userId="dd7aeacb-f316-4b42-9e51-2be581f98b2d" providerId="ADAL" clId="{8CAED635-AAE9-4A3E-8A26-E72D56070BB9}" dt="2018-05-01T22:17:09.370" v="438" actId="26606"/>
          <ac:spMkLst>
            <pc:docMk/>
            <pc:sldMk cId="1801920761" sldId="325"/>
            <ac:spMk id="4" creationId="{F8C56973-C86E-4040-AA1B-DDDE90820479}"/>
          </ac:spMkLst>
        </pc:spChg>
        <pc:spChg chg="add">
          <ac:chgData name="Joel Rodrigues" userId="dd7aeacb-f316-4b42-9e51-2be581f98b2d" providerId="ADAL" clId="{8CAED635-AAE9-4A3E-8A26-E72D56070BB9}" dt="2018-05-01T22:17:09.370" v="438" actId="26606"/>
          <ac:spMkLst>
            <pc:docMk/>
            <pc:sldMk cId="1801920761" sldId="325"/>
            <ac:spMk id="13" creationId="{08E89D5E-1885-4160-AC77-CC471DD1D0DB}"/>
          </ac:spMkLst>
        </pc:spChg>
        <pc:graphicFrameChg chg="mod modGraphic">
          <ac:chgData name="Joel Rodrigues" userId="dd7aeacb-f316-4b42-9e51-2be581f98b2d" providerId="ADAL" clId="{8CAED635-AAE9-4A3E-8A26-E72D56070BB9}" dt="2018-05-02T14:21:06.747" v="967"/>
          <ac:graphicFrameMkLst>
            <pc:docMk/>
            <pc:sldMk cId="1801920761" sldId="325"/>
            <ac:graphicFrameMk id="8" creationId="{141933D1-B270-4FDA-AD9F-5628480844E7}"/>
          </ac:graphicFrameMkLst>
        </pc:graphicFrameChg>
        <pc:picChg chg="add del">
          <ac:chgData name="Joel Rodrigues" userId="dd7aeacb-f316-4b42-9e51-2be581f98b2d" providerId="ADAL" clId="{8CAED635-AAE9-4A3E-8A26-E72D56070BB9}" dt="2018-05-02T14:05:42.172" v="927" actId="478"/>
          <ac:picMkLst>
            <pc:docMk/>
            <pc:sldMk cId="1801920761" sldId="325"/>
            <ac:picMk id="7" creationId="{BBFA85C4-1713-446B-BFBE-B90A76FEAA42}"/>
          </ac:picMkLst>
        </pc:picChg>
        <pc:picChg chg="add">
          <ac:chgData name="Joel Rodrigues" userId="dd7aeacb-f316-4b42-9e51-2be581f98b2d" providerId="ADAL" clId="{8CAED635-AAE9-4A3E-8A26-E72D56070BB9}" dt="2018-05-02T14:05:42.199" v="928"/>
          <ac:picMkLst>
            <pc:docMk/>
            <pc:sldMk cId="1801920761" sldId="325"/>
            <ac:picMk id="9" creationId="{8D7777D9-AFD8-4168-B340-124674AA54E5}"/>
          </ac:picMkLst>
        </pc:picChg>
        <pc:cxnChg chg="add">
          <ac:chgData name="Joel Rodrigues" userId="dd7aeacb-f316-4b42-9e51-2be581f98b2d" providerId="ADAL" clId="{8CAED635-AAE9-4A3E-8A26-E72D56070BB9}" dt="2018-05-01T22:17:09.370" v="438" actId="26606"/>
          <ac:cxnSpMkLst>
            <pc:docMk/>
            <pc:sldMk cId="1801920761" sldId="325"/>
            <ac:cxnSpMk id="15" creationId="{550D2BD1-98F9-412D-905B-3A843EF4078B}"/>
          </ac:cxnSpMkLst>
        </pc:cxnChg>
      </pc:sldChg>
      <pc:sldChg chg="addSp delSp modSp mod setBg">
        <pc:chgData name="Joel Rodrigues" userId="dd7aeacb-f316-4b42-9e51-2be581f98b2d" providerId="ADAL" clId="{8CAED635-AAE9-4A3E-8A26-E72D56070BB9}" dt="2018-05-02T14:06:09.878" v="940"/>
        <pc:sldMkLst>
          <pc:docMk/>
          <pc:sldMk cId="1509862989" sldId="326"/>
        </pc:sldMkLst>
        <pc:spChg chg="mod">
          <ac:chgData name="Joel Rodrigues" userId="dd7aeacb-f316-4b42-9e51-2be581f98b2d" providerId="ADAL" clId="{8CAED635-AAE9-4A3E-8A26-E72D56070BB9}" dt="2018-05-01T22:18:06.719" v="439" actId="26606"/>
          <ac:spMkLst>
            <pc:docMk/>
            <pc:sldMk cId="1509862989" sldId="326"/>
            <ac:spMk id="2" creationId="{A1837522-E6A6-48E8-9DF4-BF87E44433EE}"/>
          </ac:spMkLst>
        </pc:spChg>
        <pc:spChg chg="mod">
          <ac:chgData name="Joel Rodrigues" userId="dd7aeacb-f316-4b42-9e51-2be581f98b2d" providerId="ADAL" clId="{8CAED635-AAE9-4A3E-8A26-E72D56070BB9}" dt="2018-05-01T22:18:06.719" v="439" actId="26606"/>
          <ac:spMkLst>
            <pc:docMk/>
            <pc:sldMk cId="1509862989" sldId="326"/>
            <ac:spMk id="4" creationId="{F8C56973-C86E-4040-AA1B-DDDE90820479}"/>
          </ac:spMkLst>
        </pc:spChg>
        <pc:spChg chg="add">
          <ac:chgData name="Joel Rodrigues" userId="dd7aeacb-f316-4b42-9e51-2be581f98b2d" providerId="ADAL" clId="{8CAED635-AAE9-4A3E-8A26-E72D56070BB9}" dt="2018-05-01T22:18:06.719" v="439" actId="26606"/>
          <ac:spMkLst>
            <pc:docMk/>
            <pc:sldMk cId="1509862989" sldId="326"/>
            <ac:spMk id="14" creationId="{08E89D5E-1885-4160-AC77-CC471DD1D0DB}"/>
          </ac:spMkLst>
        </pc:spChg>
        <pc:spChg chg="add del">
          <ac:chgData name="Joel Rodrigues" userId="dd7aeacb-f316-4b42-9e51-2be581f98b2d" providerId="ADAL" clId="{8CAED635-AAE9-4A3E-8A26-E72D56070BB9}" dt="2018-05-01T21:52:47.081" v="320" actId="26606"/>
          <ac:spMkLst>
            <pc:docMk/>
            <pc:sldMk cId="1509862989" sldId="326"/>
            <ac:spMk id="17" creationId="{08E89D5E-1885-4160-AC77-CC471DD1D0DB}"/>
          </ac:spMkLst>
        </pc:spChg>
        <pc:graphicFrameChg chg="mod modGraphic">
          <ac:chgData name="Joel Rodrigues" userId="dd7aeacb-f316-4b42-9e51-2be581f98b2d" providerId="ADAL" clId="{8CAED635-AAE9-4A3E-8A26-E72D56070BB9}" dt="2018-05-01T22:27:14.748" v="492" actId="12100"/>
          <ac:graphicFrameMkLst>
            <pc:docMk/>
            <pc:sldMk cId="1509862989" sldId="326"/>
            <ac:graphicFrameMk id="12" creationId="{3E1BCDF4-0A02-42E0-A004-89E477B44BC3}"/>
          </ac:graphicFrameMkLst>
        </pc:graphicFrameChg>
        <pc:picChg chg="add">
          <ac:chgData name="Joel Rodrigues" userId="dd7aeacb-f316-4b42-9e51-2be581f98b2d" providerId="ADAL" clId="{8CAED635-AAE9-4A3E-8A26-E72D56070BB9}" dt="2018-05-02T14:06:09.878" v="940"/>
          <ac:picMkLst>
            <pc:docMk/>
            <pc:sldMk cId="1509862989" sldId="326"/>
            <ac:picMk id="7" creationId="{385AE0ED-669E-4EF3-B1CD-B0CB4A78E6A8}"/>
          </ac:picMkLst>
        </pc:picChg>
        <pc:cxnChg chg="add">
          <ac:chgData name="Joel Rodrigues" userId="dd7aeacb-f316-4b42-9e51-2be581f98b2d" providerId="ADAL" clId="{8CAED635-AAE9-4A3E-8A26-E72D56070BB9}" dt="2018-05-01T22:18:06.719" v="439" actId="26606"/>
          <ac:cxnSpMkLst>
            <pc:docMk/>
            <pc:sldMk cId="1509862989" sldId="326"/>
            <ac:cxnSpMk id="15" creationId="{550D2BD1-98F9-412D-905B-3A843EF4078B}"/>
          </ac:cxnSpMkLst>
        </pc:cxnChg>
        <pc:cxnChg chg="add del">
          <ac:chgData name="Joel Rodrigues" userId="dd7aeacb-f316-4b42-9e51-2be581f98b2d" providerId="ADAL" clId="{8CAED635-AAE9-4A3E-8A26-E72D56070BB9}" dt="2018-05-01T21:52:47.081" v="320" actId="26606"/>
          <ac:cxnSpMkLst>
            <pc:docMk/>
            <pc:sldMk cId="1509862989" sldId="326"/>
            <ac:cxnSpMk id="19" creationId="{550D2BD1-98F9-412D-905B-3A843EF4078B}"/>
          </ac:cxnSpMkLst>
        </pc:cxnChg>
      </pc:sldChg>
      <pc:sldChg chg="addSp delSp modSp mod setBg">
        <pc:chgData name="Joel Rodrigues" userId="dd7aeacb-f316-4b42-9e51-2be581f98b2d" providerId="ADAL" clId="{8CAED635-AAE9-4A3E-8A26-E72D56070BB9}" dt="2018-05-02T14:06:25.485" v="951"/>
        <pc:sldMkLst>
          <pc:docMk/>
          <pc:sldMk cId="3216530438" sldId="327"/>
        </pc:sldMkLst>
        <pc:spChg chg="mod">
          <ac:chgData name="Joel Rodrigues" userId="dd7aeacb-f316-4b42-9e51-2be581f98b2d" providerId="ADAL" clId="{8CAED635-AAE9-4A3E-8A26-E72D56070BB9}" dt="2018-05-01T22:18:36.485" v="442" actId="26606"/>
          <ac:spMkLst>
            <pc:docMk/>
            <pc:sldMk cId="3216530438" sldId="327"/>
            <ac:spMk id="2" creationId="{A1837522-E6A6-48E8-9DF4-BF87E44433EE}"/>
          </ac:spMkLst>
        </pc:spChg>
        <pc:spChg chg="mod">
          <ac:chgData name="Joel Rodrigues" userId="dd7aeacb-f316-4b42-9e51-2be581f98b2d" providerId="ADAL" clId="{8CAED635-AAE9-4A3E-8A26-E72D56070BB9}" dt="2018-05-01T22:18:36.485" v="442" actId="26606"/>
          <ac:spMkLst>
            <pc:docMk/>
            <pc:sldMk cId="3216530438" sldId="327"/>
            <ac:spMk id="4" creationId="{F8C56973-C86E-4040-AA1B-DDDE90820479}"/>
          </ac:spMkLst>
        </pc:spChg>
        <pc:spChg chg="add">
          <ac:chgData name="Joel Rodrigues" userId="dd7aeacb-f316-4b42-9e51-2be581f98b2d" providerId="ADAL" clId="{8CAED635-AAE9-4A3E-8A26-E72D56070BB9}" dt="2018-05-01T22:18:36.485" v="442" actId="26606"/>
          <ac:spMkLst>
            <pc:docMk/>
            <pc:sldMk cId="3216530438" sldId="327"/>
            <ac:spMk id="12" creationId="{08E89D5E-1885-4160-AC77-CC471DD1D0DB}"/>
          </ac:spMkLst>
        </pc:spChg>
        <pc:spChg chg="add del">
          <ac:chgData name="Joel Rodrigues" userId="dd7aeacb-f316-4b42-9e51-2be581f98b2d" providerId="ADAL" clId="{8CAED635-AAE9-4A3E-8A26-E72D56070BB9}" dt="2018-05-01T22:18:33.758" v="441" actId="26606"/>
          <ac:spMkLst>
            <pc:docMk/>
            <pc:sldMk cId="3216530438" sldId="327"/>
            <ac:spMk id="15" creationId="{08E89D5E-1885-4160-AC77-CC471DD1D0DB}"/>
          </ac:spMkLst>
        </pc:spChg>
        <pc:graphicFrameChg chg="mod modGraphic">
          <ac:chgData name="Joel Rodrigues" userId="dd7aeacb-f316-4b42-9e51-2be581f98b2d" providerId="ADAL" clId="{8CAED635-AAE9-4A3E-8A26-E72D56070BB9}" dt="2018-05-01T22:28:21.933" v="496" actId="12269"/>
          <ac:graphicFrameMkLst>
            <pc:docMk/>
            <pc:sldMk cId="3216530438" sldId="327"/>
            <ac:graphicFrameMk id="10" creationId="{719B5745-D37E-475F-B437-DD55431CEB5A}"/>
          </ac:graphicFrameMkLst>
        </pc:graphicFrameChg>
        <pc:picChg chg="add">
          <ac:chgData name="Joel Rodrigues" userId="dd7aeacb-f316-4b42-9e51-2be581f98b2d" providerId="ADAL" clId="{8CAED635-AAE9-4A3E-8A26-E72D56070BB9}" dt="2018-05-02T14:06:25.485" v="951"/>
          <ac:picMkLst>
            <pc:docMk/>
            <pc:sldMk cId="3216530438" sldId="327"/>
            <ac:picMk id="7" creationId="{B5859492-608C-4DE2-8A57-F682F5033C2A}"/>
          </ac:picMkLst>
        </pc:picChg>
        <pc:cxnChg chg="add">
          <ac:chgData name="Joel Rodrigues" userId="dd7aeacb-f316-4b42-9e51-2be581f98b2d" providerId="ADAL" clId="{8CAED635-AAE9-4A3E-8A26-E72D56070BB9}" dt="2018-05-01T22:18:36.485" v="442" actId="26606"/>
          <ac:cxnSpMkLst>
            <pc:docMk/>
            <pc:sldMk cId="3216530438" sldId="327"/>
            <ac:cxnSpMk id="13" creationId="{550D2BD1-98F9-412D-905B-3A843EF4078B}"/>
          </ac:cxnSpMkLst>
        </pc:cxnChg>
        <pc:cxnChg chg="add del">
          <ac:chgData name="Joel Rodrigues" userId="dd7aeacb-f316-4b42-9e51-2be581f98b2d" providerId="ADAL" clId="{8CAED635-AAE9-4A3E-8A26-E72D56070BB9}" dt="2018-05-01T22:18:33.758" v="441" actId="26606"/>
          <ac:cxnSpMkLst>
            <pc:docMk/>
            <pc:sldMk cId="3216530438" sldId="327"/>
            <ac:cxnSpMk id="17" creationId="{550D2BD1-98F9-412D-905B-3A843EF4078B}"/>
          </ac:cxnSpMkLst>
        </pc:cxnChg>
      </pc:sldChg>
      <pc:sldChg chg="addSp delSp modSp setBg delDesignElem">
        <pc:chgData name="Joel Rodrigues" userId="dd7aeacb-f316-4b42-9e51-2be581f98b2d" providerId="ADAL" clId="{8CAED635-AAE9-4A3E-8A26-E72D56070BB9}" dt="2018-05-02T14:05:49.782" v="932"/>
        <pc:sldMkLst>
          <pc:docMk/>
          <pc:sldMk cId="4073407938" sldId="329"/>
        </pc:sldMkLst>
        <pc:spChg chg="mod">
          <ac:chgData name="Joel Rodrigues" userId="dd7aeacb-f316-4b42-9e51-2be581f98b2d" providerId="ADAL" clId="{8CAED635-AAE9-4A3E-8A26-E72D56070BB9}" dt="2018-05-01T22:09:54.235" v="407" actId="20577"/>
          <ac:spMkLst>
            <pc:docMk/>
            <pc:sldMk cId="4073407938" sldId="329"/>
            <ac:spMk id="2" creationId="{29B28824-C4CE-4B51-AACD-315846BCCD58}"/>
          </ac:spMkLst>
        </pc:spChg>
        <pc:spChg chg="add del mod">
          <ac:chgData name="Joel Rodrigues" userId="dd7aeacb-f316-4b42-9e51-2be581f98b2d" providerId="ADAL" clId="{8CAED635-AAE9-4A3E-8A26-E72D56070BB9}" dt="2018-05-02T10:17:56.693" v="672" actId="1076"/>
          <ac:spMkLst>
            <pc:docMk/>
            <pc:sldMk cId="4073407938" sldId="329"/>
            <ac:spMk id="3" creationId="{2A535DF8-D41A-41F5-885F-8939F0B09975}"/>
          </ac:spMkLst>
        </pc:spChg>
        <pc:spChg chg="mod">
          <ac:chgData name="Joel Rodrigues" userId="dd7aeacb-f316-4b42-9e51-2be581f98b2d" providerId="ADAL" clId="{8CAED635-AAE9-4A3E-8A26-E72D56070BB9}" dt="2018-05-01T21:17:44.003" v="178" actId="20577"/>
          <ac:spMkLst>
            <pc:docMk/>
            <pc:sldMk cId="4073407938" sldId="329"/>
            <ac:spMk id="4" creationId="{4D8E9FB6-DBA1-4DA5-9904-E5890A53DFA1}"/>
          </ac:spMkLst>
        </pc:spChg>
        <pc:spChg chg="mod">
          <ac:chgData name="Joel Rodrigues" userId="dd7aeacb-f316-4b42-9e51-2be581f98b2d" providerId="ADAL" clId="{8CAED635-AAE9-4A3E-8A26-E72D56070BB9}" dt="2018-05-02T10:17:59.689" v="673" actId="5793"/>
          <ac:spMkLst>
            <pc:docMk/>
            <pc:sldMk cId="4073407938" sldId="329"/>
            <ac:spMk id="5" creationId="{FE509046-1BB5-416C-BDB5-2B99C2A69084}"/>
          </ac:spMkLst>
        </pc:spChg>
        <pc:spChg chg="add del mod">
          <ac:chgData name="Joel Rodrigues" userId="dd7aeacb-f316-4b42-9e51-2be581f98b2d" providerId="ADAL" clId="{8CAED635-AAE9-4A3E-8A26-E72D56070BB9}" dt="2018-05-02T10:17:56.693" v="672" actId="1076"/>
          <ac:spMkLst>
            <pc:docMk/>
            <pc:sldMk cId="4073407938" sldId="329"/>
            <ac:spMk id="6" creationId="{99813DF7-244D-438F-84D4-EA82054DDFEA}"/>
          </ac:spMkLst>
        </pc:spChg>
        <pc:spChg chg="add del mod">
          <ac:chgData name="Joel Rodrigues" userId="dd7aeacb-f316-4b42-9e51-2be581f98b2d" providerId="ADAL" clId="{8CAED635-AAE9-4A3E-8A26-E72D56070BB9}" dt="2018-05-02T10:17:56.693" v="672" actId="1076"/>
          <ac:spMkLst>
            <pc:docMk/>
            <pc:sldMk cId="4073407938" sldId="329"/>
            <ac:spMk id="8" creationId="{FC34AA2A-1A62-4B9F-B93B-871ECFABA973}"/>
          </ac:spMkLst>
        </pc:spChg>
        <pc:spChg chg="add del mod">
          <ac:chgData name="Joel Rodrigues" userId="dd7aeacb-f316-4b42-9e51-2be581f98b2d" providerId="ADAL" clId="{8CAED635-AAE9-4A3E-8A26-E72D56070BB9}" dt="2018-05-02T10:17:56.693" v="672" actId="1076"/>
          <ac:spMkLst>
            <pc:docMk/>
            <pc:sldMk cId="4073407938" sldId="329"/>
            <ac:spMk id="9" creationId="{39AE3D00-1B1C-492A-A459-4AFB53A15CA0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4073407938" sldId="329"/>
            <ac:spMk id="2265" creationId="{90CA4844-0296-471B-9BF0-17E550105D1D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4073407938" sldId="329"/>
            <ac:spMk id="2268" creationId="{D55808EB-34D0-4AE5-A7BE-EF31133B86DA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4073407938" sldId="329"/>
            <ac:spMk id="2269" creationId="{E493610E-DBEC-47FF-8787-EB8232CC413B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4073407938" sldId="329"/>
            <ac:spMk id="2270" creationId="{44B2A800-72D4-46DA-B287-1F58E5561AEF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4073407938" sldId="329"/>
            <ac:spMk id="2271" creationId="{6CCEFD7C-010F-4214-BD85-74180E0FCCCF}"/>
          </ac:spMkLst>
        </pc:spChg>
        <pc:picChg chg="mod">
          <ac:chgData name="Joel Rodrigues" userId="dd7aeacb-f316-4b42-9e51-2be581f98b2d" providerId="ADAL" clId="{8CAED635-AAE9-4A3E-8A26-E72D56070BB9}" dt="2018-05-02T10:21:11.495" v="715" actId="1076"/>
          <ac:picMkLst>
            <pc:docMk/>
            <pc:sldMk cId="4073407938" sldId="329"/>
            <ac:picMk id="7" creationId="{7544AA2D-B216-407D-8282-80FC290329AF}"/>
          </ac:picMkLst>
        </pc:picChg>
        <pc:picChg chg="add">
          <ac:chgData name="Joel Rodrigues" userId="dd7aeacb-f316-4b42-9e51-2be581f98b2d" providerId="ADAL" clId="{8CAED635-AAE9-4A3E-8A26-E72D56070BB9}" dt="2018-05-02T14:05:49.782" v="932"/>
          <ac:picMkLst>
            <pc:docMk/>
            <pc:sldMk cId="4073407938" sldId="329"/>
            <ac:picMk id="8" creationId="{610BB2E8-F537-41EE-84A2-7B00A94E15B3}"/>
          </ac:picMkLst>
        </pc:picChg>
        <pc:picChg chg="mod">
          <ac:chgData name="Joel Rodrigues" userId="dd7aeacb-f316-4b42-9e51-2be581f98b2d" providerId="ADAL" clId="{8CAED635-AAE9-4A3E-8A26-E72D56070BB9}" dt="2018-05-02T10:19:05.543" v="691" actId="1076"/>
          <ac:picMkLst>
            <pc:docMk/>
            <pc:sldMk cId="4073407938" sldId="329"/>
            <ac:picMk id="2050" creationId="{7A7A2A99-3046-4926-B29F-0643872B52B3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4073407938" sldId="329"/>
            <ac:picMk id="2263" creationId="{21324A7B-AF6E-47CE-BBF8-5A8C8DE33052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4073407938" sldId="329"/>
            <ac:picMk id="2264" creationId="{3C7BEFBC-F1F7-45AB-AF64-D082B980DA5C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4073407938" sldId="329"/>
            <ac:picMk id="2266" creationId="{278459C9-AC6C-438D-99D2-A565175AAA34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4073407938" sldId="329"/>
            <ac:picMk id="2267" creationId="{B35D38F3-2985-4151-AA8D-E88DA67208D1}"/>
          </ac:picMkLst>
        </pc:picChg>
      </pc:sldChg>
      <pc:sldChg chg="addSp delSp modSp mod setBg">
        <pc:chgData name="Joel Rodrigues" userId="dd7aeacb-f316-4b42-9e51-2be581f98b2d" providerId="ADAL" clId="{8CAED635-AAE9-4A3E-8A26-E72D56070BB9}" dt="2018-05-02T14:06:05.191" v="938"/>
        <pc:sldMkLst>
          <pc:docMk/>
          <pc:sldMk cId="3611403614" sldId="334"/>
        </pc:sldMkLst>
        <pc:spChg chg="mod">
          <ac:chgData name="Joel Rodrigues" userId="dd7aeacb-f316-4b42-9e51-2be581f98b2d" providerId="ADAL" clId="{8CAED635-AAE9-4A3E-8A26-E72D56070BB9}" dt="2018-05-01T22:45:22.627" v="597" actId="20577"/>
          <ac:spMkLst>
            <pc:docMk/>
            <pc:sldMk cId="3611403614" sldId="334"/>
            <ac:spMk id="2" creationId="{824BE8CC-EE81-4B50-A764-55F35EFED428}"/>
          </ac:spMkLst>
        </pc:spChg>
        <pc:spChg chg="mod">
          <ac:chgData name="Joel Rodrigues" userId="dd7aeacb-f316-4b42-9e51-2be581f98b2d" providerId="ADAL" clId="{8CAED635-AAE9-4A3E-8A26-E72D56070BB9}" dt="2018-05-01T22:49:53.357" v="628" actId="207"/>
          <ac:spMkLst>
            <pc:docMk/>
            <pc:sldMk cId="3611403614" sldId="334"/>
            <ac:spMk id="3" creationId="{A43B9116-D127-4ED1-858A-2EAD90340776}"/>
          </ac:spMkLst>
        </pc:spChg>
        <pc:spChg chg="mod">
          <ac:chgData name="Joel Rodrigues" userId="dd7aeacb-f316-4b42-9e51-2be581f98b2d" providerId="ADAL" clId="{8CAED635-AAE9-4A3E-8A26-E72D56070BB9}" dt="2018-05-01T22:41:22.189" v="578" actId="26606"/>
          <ac:spMkLst>
            <pc:docMk/>
            <pc:sldMk cId="3611403614" sldId="334"/>
            <ac:spMk id="4" creationId="{DD35E6B9-8789-4EB2-95AA-8C4EE686AAE6}"/>
          </ac:spMkLst>
        </pc:spChg>
        <pc:spChg chg="add del">
          <ac:chgData name="Joel Rodrigues" userId="dd7aeacb-f316-4b42-9e51-2be581f98b2d" providerId="ADAL" clId="{8CAED635-AAE9-4A3E-8A26-E72D56070BB9}" dt="2018-05-01T22:43:56.277" v="589" actId="207"/>
          <ac:spMkLst>
            <pc:docMk/>
            <pc:sldMk cId="3611403614" sldId="334"/>
            <ac:spMk id="5" creationId="{D07C9C6B-6802-4005-A5D0-A01111F1E71E}"/>
          </ac:spMkLst>
        </pc:spChg>
        <pc:spChg chg="add del mod">
          <ac:chgData name="Joel Rodrigues" userId="dd7aeacb-f316-4b42-9e51-2be581f98b2d" providerId="ADAL" clId="{8CAED635-AAE9-4A3E-8A26-E72D56070BB9}" dt="2018-05-01T22:43:56.277" v="589" actId="207"/>
          <ac:spMkLst>
            <pc:docMk/>
            <pc:sldMk cId="3611403614" sldId="334"/>
            <ac:spMk id="6" creationId="{C1784AF7-28A4-43FD-8193-1C16F054B422}"/>
          </ac:spMkLst>
        </pc:spChg>
        <pc:spChg chg="mod">
          <ac:chgData name="Joel Rodrigues" userId="dd7aeacb-f316-4b42-9e51-2be581f98b2d" providerId="ADAL" clId="{8CAED635-AAE9-4A3E-8A26-E72D56070BB9}" dt="2018-05-01T22:46:35.612" v="612" actId="20577"/>
          <ac:spMkLst>
            <pc:docMk/>
            <pc:sldMk cId="3611403614" sldId="334"/>
            <ac:spMk id="7" creationId="{2DB58BC6-2E6F-42BE-98F5-4FAE11A2A97D}"/>
          </ac:spMkLst>
        </pc:spChg>
        <pc:spChg chg="add del mod">
          <ac:chgData name="Joel Rodrigues" userId="dd7aeacb-f316-4b42-9e51-2be581f98b2d" providerId="ADAL" clId="{8CAED635-AAE9-4A3E-8A26-E72D56070BB9}" dt="2018-05-01T22:46:24.564" v="610" actId="20577"/>
          <ac:spMkLst>
            <pc:docMk/>
            <pc:sldMk cId="3611403614" sldId="334"/>
            <ac:spMk id="8" creationId="{7C0F6A77-8EBC-474B-8892-EF1E12AEFB16}"/>
          </ac:spMkLst>
        </pc:spChg>
        <pc:spChg chg="add del">
          <ac:chgData name="Joel Rodrigues" userId="dd7aeacb-f316-4b42-9e51-2be581f98b2d" providerId="ADAL" clId="{8CAED635-AAE9-4A3E-8A26-E72D56070BB9}" dt="2018-05-01T22:41:22.189" v="578" actId="26606"/>
          <ac:spMkLst>
            <pc:docMk/>
            <pc:sldMk cId="3611403614" sldId="334"/>
            <ac:spMk id="12" creationId="{4C608BEB-860E-4094-8511-78603564A75E}"/>
          </ac:spMkLst>
        </pc:spChg>
        <pc:picChg chg="add">
          <ac:chgData name="Joel Rodrigues" userId="dd7aeacb-f316-4b42-9e51-2be581f98b2d" providerId="ADAL" clId="{8CAED635-AAE9-4A3E-8A26-E72D56070BB9}" dt="2018-05-02T14:06:05.191" v="938"/>
          <ac:picMkLst>
            <pc:docMk/>
            <pc:sldMk cId="3611403614" sldId="334"/>
            <ac:picMk id="9" creationId="{4C27043C-FB9A-4F7B-8B4A-289B79C64C6B}"/>
          </ac:picMkLst>
        </pc:picChg>
        <pc:cxnChg chg="add del">
          <ac:chgData name="Joel Rodrigues" userId="dd7aeacb-f316-4b42-9e51-2be581f98b2d" providerId="ADAL" clId="{8CAED635-AAE9-4A3E-8A26-E72D56070BB9}" dt="2018-05-01T22:41:22.189" v="578" actId="26606"/>
          <ac:cxnSpMkLst>
            <pc:docMk/>
            <pc:sldMk cId="3611403614" sldId="334"/>
            <ac:cxnSpMk id="14" creationId="{1F16A8D4-FE87-4604-88B2-394B5D1EB437}"/>
          </ac:cxnSpMkLst>
        </pc:cxnChg>
      </pc:sldChg>
      <pc:sldChg chg="addSp delSp modSp setBg delDesignElem">
        <pc:chgData name="Joel Rodrigues" userId="dd7aeacb-f316-4b42-9e51-2be581f98b2d" providerId="ADAL" clId="{8CAED635-AAE9-4A3E-8A26-E72D56070BB9}" dt="2018-05-02T14:06:11.004" v="941"/>
        <pc:sldMkLst>
          <pc:docMk/>
          <pc:sldMk cId="729832520" sldId="336"/>
        </pc:sldMkLst>
        <pc:spChg chg="mod">
          <ac:chgData name="Joel Rodrigues" userId="dd7aeacb-f316-4b42-9e51-2be581f98b2d" providerId="ADAL" clId="{8CAED635-AAE9-4A3E-8A26-E72D56070BB9}" dt="2018-05-01T22:10:34.259" v="413" actId="20577"/>
          <ac:spMkLst>
            <pc:docMk/>
            <pc:sldMk cId="729832520" sldId="336"/>
            <ac:spMk id="2" creationId="{29B28824-C4CE-4B51-AACD-315846BCCD58}"/>
          </ac:spMkLst>
        </pc:spChg>
        <pc:spChg chg="add del mod">
          <ac:chgData name="Joel Rodrigues" userId="dd7aeacb-f316-4b42-9e51-2be581f98b2d" providerId="ADAL" clId="{8CAED635-AAE9-4A3E-8A26-E72D56070BB9}" dt="2018-05-02T10:24:47.536" v="778" actId="1076"/>
          <ac:spMkLst>
            <pc:docMk/>
            <pc:sldMk cId="729832520" sldId="336"/>
            <ac:spMk id="3" creationId="{843FA6A9-A496-47C6-BB34-D1A7D4F0C27C}"/>
          </ac:spMkLst>
        </pc:spChg>
        <pc:spChg chg="mod">
          <ac:chgData name="Joel Rodrigues" userId="dd7aeacb-f316-4b42-9e51-2be581f98b2d" providerId="ADAL" clId="{8CAED635-AAE9-4A3E-8A26-E72D56070BB9}" dt="2018-05-01T21:17:44.003" v="178" actId="20577"/>
          <ac:spMkLst>
            <pc:docMk/>
            <pc:sldMk cId="729832520" sldId="336"/>
            <ac:spMk id="4" creationId="{4D8E9FB6-DBA1-4DA5-9904-E5890A53DFA1}"/>
          </ac:spMkLst>
        </pc:spChg>
        <pc:spChg chg="mod">
          <ac:chgData name="Joel Rodrigues" userId="dd7aeacb-f316-4b42-9e51-2be581f98b2d" providerId="ADAL" clId="{8CAED635-AAE9-4A3E-8A26-E72D56070BB9}" dt="2018-05-02T10:24:49.184" v="779" actId="5793"/>
          <ac:spMkLst>
            <pc:docMk/>
            <pc:sldMk cId="729832520" sldId="336"/>
            <ac:spMk id="5" creationId="{FE509046-1BB5-416C-BDB5-2B99C2A69084}"/>
          </ac:spMkLst>
        </pc:spChg>
        <pc:spChg chg="add del mod">
          <ac:chgData name="Joel Rodrigues" userId="dd7aeacb-f316-4b42-9e51-2be581f98b2d" providerId="ADAL" clId="{8CAED635-AAE9-4A3E-8A26-E72D56070BB9}" dt="2018-05-02T10:24:47.536" v="778" actId="1076"/>
          <ac:spMkLst>
            <pc:docMk/>
            <pc:sldMk cId="729832520" sldId="336"/>
            <ac:spMk id="6" creationId="{50E8FDEF-8EF0-4469-B3AD-E2D111E74BDD}"/>
          </ac:spMkLst>
        </pc:spChg>
        <pc:spChg chg="add del mod">
          <ac:chgData name="Joel Rodrigues" userId="dd7aeacb-f316-4b42-9e51-2be581f98b2d" providerId="ADAL" clId="{8CAED635-AAE9-4A3E-8A26-E72D56070BB9}" dt="2018-05-02T10:24:47.536" v="778" actId="1076"/>
          <ac:spMkLst>
            <pc:docMk/>
            <pc:sldMk cId="729832520" sldId="336"/>
            <ac:spMk id="7" creationId="{FF8189DC-3CD9-451B-8631-693C9CDCBEA8}"/>
          </ac:spMkLst>
        </pc:spChg>
        <pc:spChg chg="add del mod">
          <ac:chgData name="Joel Rodrigues" userId="dd7aeacb-f316-4b42-9e51-2be581f98b2d" providerId="ADAL" clId="{8CAED635-AAE9-4A3E-8A26-E72D56070BB9}" dt="2018-05-02T10:24:51.576" v="780" actId="478"/>
          <ac:spMkLst>
            <pc:docMk/>
            <pc:sldMk cId="729832520" sldId="336"/>
            <ac:spMk id="8" creationId="{C5A47306-EC95-4273-BE2A-CAE353F7DCD6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729832520" sldId="336"/>
            <ac:spMk id="79" creationId="{BCEAFC9A-0467-4B58-9ED0-1DFDB270CF13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729832520" sldId="336"/>
            <ac:spMk id="85" creationId="{080FBBF1-114B-4ACF-9D94-77D785712014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729832520" sldId="336"/>
            <ac:spMk id="87" creationId="{B142E807-3C7C-405C-B64F-9A23E80E3506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729832520" sldId="336"/>
            <ac:spMk id="89" creationId="{FDAA5D9B-AA73-4A55-A86B-04BE2719666B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729832520" sldId="336"/>
            <ac:spMk id="91" creationId="{135DE72C-DA4D-4686-8CD0-69585BAEB313}"/>
          </ac:spMkLst>
        </pc:spChg>
        <pc:picChg chg="add">
          <ac:chgData name="Joel Rodrigues" userId="dd7aeacb-f316-4b42-9e51-2be581f98b2d" providerId="ADAL" clId="{8CAED635-AAE9-4A3E-8A26-E72D56070BB9}" dt="2018-05-02T14:06:11.004" v="941"/>
          <ac:picMkLst>
            <pc:docMk/>
            <pc:sldMk cId="729832520" sldId="336"/>
            <ac:picMk id="6" creationId="{D8F966AB-0A31-4139-83BE-4E988B954CBE}"/>
          </ac:picMkLst>
        </pc:picChg>
        <pc:picChg chg="del mod">
          <ac:chgData name="Joel Rodrigues" userId="dd7aeacb-f316-4b42-9e51-2be581f98b2d" providerId="ADAL" clId="{8CAED635-AAE9-4A3E-8A26-E72D56070BB9}" dt="2018-05-01T22:00:42.037" v="354" actId="478"/>
          <ac:picMkLst>
            <pc:docMk/>
            <pc:sldMk cId="729832520" sldId="336"/>
            <ac:picMk id="21" creationId="{9CF3280C-97D4-44A0-A8BC-734759EC20E8}"/>
          </ac:picMkLst>
        </pc:picChg>
        <pc:picChg chg="mod">
          <ac:chgData name="Joel Rodrigues" userId="dd7aeacb-f316-4b42-9e51-2be581f98b2d" providerId="ADAL" clId="{8CAED635-AAE9-4A3E-8A26-E72D56070BB9}" dt="2018-05-02T10:25:13.777" v="783" actId="1076"/>
          <ac:picMkLst>
            <pc:docMk/>
            <pc:sldMk cId="729832520" sldId="336"/>
            <ac:picMk id="22" creationId="{46633317-DE82-494C-8AFF-D687343A95B3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729832520" sldId="336"/>
            <ac:picMk id="75" creationId="{A46FF977-1FC2-4411-A10F-E3EB22EC8BCF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729832520" sldId="336"/>
            <ac:picMk id="77" creationId="{9CBFBAC2-BBAA-4C65-95AA-70920AAC01F6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729832520" sldId="336"/>
            <ac:picMk id="81" creationId="{E6F803B3-0605-4715-AD48-04562ACD7402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729832520" sldId="336"/>
            <ac:picMk id="83" creationId="{B6092646-03BD-45DF-BBD5-BAC631C8A2EA}"/>
          </ac:picMkLst>
        </pc:picChg>
      </pc:sldChg>
      <pc:sldChg chg="addSp delSp modSp">
        <pc:chgData name="Joel Rodrigues" userId="dd7aeacb-f316-4b42-9e51-2be581f98b2d" providerId="ADAL" clId="{8CAED635-AAE9-4A3E-8A26-E72D56070BB9}" dt="2018-05-02T14:24:03.086" v="976" actId="207"/>
        <pc:sldMkLst>
          <pc:docMk/>
          <pc:sldMk cId="428148698" sldId="343"/>
        </pc:sldMkLst>
        <pc:spChg chg="mod">
          <ac:chgData name="Joel Rodrigues" userId="dd7aeacb-f316-4b42-9e51-2be581f98b2d" providerId="ADAL" clId="{8CAED635-AAE9-4A3E-8A26-E72D56070BB9}" dt="2018-05-01T22:46:58.812" v="616" actId="20577"/>
          <ac:spMkLst>
            <pc:docMk/>
            <pc:sldMk cId="428148698" sldId="343"/>
            <ac:spMk id="2" creationId="{824BE8CC-EE81-4B50-A764-55F35EFED428}"/>
          </ac:spMkLst>
        </pc:spChg>
        <pc:spChg chg="mod">
          <ac:chgData name="Joel Rodrigues" userId="dd7aeacb-f316-4b42-9e51-2be581f98b2d" providerId="ADAL" clId="{8CAED635-AAE9-4A3E-8A26-E72D56070BB9}" dt="2018-05-02T14:23:48.801" v="972" actId="207"/>
          <ac:spMkLst>
            <pc:docMk/>
            <pc:sldMk cId="428148698" sldId="343"/>
            <ac:spMk id="3" creationId="{A43B9116-D127-4ED1-858A-2EAD90340776}"/>
          </ac:spMkLst>
        </pc:spChg>
        <pc:spChg chg="mod">
          <ac:chgData name="Joel Rodrigues" userId="dd7aeacb-f316-4b42-9e51-2be581f98b2d" providerId="ADAL" clId="{8CAED635-AAE9-4A3E-8A26-E72D56070BB9}" dt="2018-05-01T21:17:44.003" v="178" actId="20577"/>
          <ac:spMkLst>
            <pc:docMk/>
            <pc:sldMk cId="428148698" sldId="343"/>
            <ac:spMk id="4" creationId="{DD35E6B9-8789-4EB2-95AA-8C4EE686AAE6}"/>
          </ac:spMkLst>
        </pc:spChg>
        <pc:spChg chg="add del mod">
          <ac:chgData name="Joel Rodrigues" userId="dd7aeacb-f316-4b42-9e51-2be581f98b2d" providerId="ADAL" clId="{8CAED635-AAE9-4A3E-8A26-E72D56070BB9}" dt="2018-05-01T22:43:39.329" v="586" actId="20577"/>
          <ac:spMkLst>
            <pc:docMk/>
            <pc:sldMk cId="428148698" sldId="343"/>
            <ac:spMk id="5" creationId="{D07C9C6B-6802-4005-A5D0-A01111F1E71E}"/>
          </ac:spMkLst>
        </pc:spChg>
        <pc:spChg chg="add del mod">
          <ac:chgData name="Joel Rodrigues" userId="dd7aeacb-f316-4b42-9e51-2be581f98b2d" providerId="ADAL" clId="{8CAED635-AAE9-4A3E-8A26-E72D56070BB9}" dt="2018-05-01T22:43:39.329" v="586" actId="20577"/>
          <ac:spMkLst>
            <pc:docMk/>
            <pc:sldMk cId="428148698" sldId="343"/>
            <ac:spMk id="6" creationId="{C1784AF7-28A4-43FD-8193-1C16F054B422}"/>
          </ac:spMkLst>
        </pc:spChg>
        <pc:spChg chg="mod">
          <ac:chgData name="Joel Rodrigues" userId="dd7aeacb-f316-4b42-9e51-2be581f98b2d" providerId="ADAL" clId="{8CAED635-AAE9-4A3E-8A26-E72D56070BB9}" dt="2018-05-02T14:24:03.086" v="976" actId="207"/>
          <ac:spMkLst>
            <pc:docMk/>
            <pc:sldMk cId="428148698" sldId="343"/>
            <ac:spMk id="7" creationId="{2DB58BC6-2E6F-42BE-98F5-4FAE11A2A97D}"/>
          </ac:spMkLst>
        </pc:spChg>
        <pc:spChg chg="add mod">
          <ac:chgData name="Joel Rodrigues" userId="dd7aeacb-f316-4b42-9e51-2be581f98b2d" providerId="ADAL" clId="{8CAED635-AAE9-4A3E-8A26-E72D56070BB9}" dt="2018-05-01T22:47:44.928" v="621" actId="14100"/>
          <ac:spMkLst>
            <pc:docMk/>
            <pc:sldMk cId="428148698" sldId="343"/>
            <ac:spMk id="8" creationId="{E04BC299-AA1E-45E5-B630-B003B61B6C13}"/>
          </ac:spMkLst>
        </pc:spChg>
        <pc:picChg chg="add">
          <ac:chgData name="Joel Rodrigues" userId="dd7aeacb-f316-4b42-9e51-2be581f98b2d" providerId="ADAL" clId="{8CAED635-AAE9-4A3E-8A26-E72D56070BB9}" dt="2018-05-02T14:06:23" v="949"/>
          <ac:picMkLst>
            <pc:docMk/>
            <pc:sldMk cId="428148698" sldId="343"/>
            <ac:picMk id="9" creationId="{198A1B0C-D36C-4BAD-A9AA-2C5EB79C11C3}"/>
          </ac:picMkLst>
        </pc:picChg>
      </pc:sldChg>
      <pc:sldChg chg="addSp delSp modSp mod setBg">
        <pc:chgData name="Joel Rodrigues" userId="dd7aeacb-f316-4b42-9e51-2be581f98b2d" providerId="ADAL" clId="{8CAED635-AAE9-4A3E-8A26-E72D56070BB9}" dt="2018-05-02T14:06:26.539" v="952"/>
        <pc:sldMkLst>
          <pc:docMk/>
          <pc:sldMk cId="1350661604" sldId="344"/>
        </pc:sldMkLst>
        <pc:spChg chg="mod">
          <ac:chgData name="Joel Rodrigues" userId="dd7aeacb-f316-4b42-9e51-2be581f98b2d" providerId="ADAL" clId="{8CAED635-AAE9-4A3E-8A26-E72D56070BB9}" dt="2018-05-01T21:22:23.172" v="226" actId="26606"/>
          <ac:spMkLst>
            <pc:docMk/>
            <pc:sldMk cId="1350661604" sldId="344"/>
            <ac:spMk id="2" creationId="{109C3E80-BCA3-4D6C-ACCA-8EADD3171E48}"/>
          </ac:spMkLst>
        </pc:spChg>
        <pc:spChg chg="mod">
          <ac:chgData name="Joel Rodrigues" userId="dd7aeacb-f316-4b42-9e51-2be581f98b2d" providerId="ADAL" clId="{8CAED635-AAE9-4A3E-8A26-E72D56070BB9}" dt="2018-05-01T21:22:23.172" v="226" actId="26606"/>
          <ac:spMkLst>
            <pc:docMk/>
            <pc:sldMk cId="1350661604" sldId="344"/>
            <ac:spMk id="4" creationId="{A17468A5-2EEF-40E5-8371-7D55DE375B28}"/>
          </ac:spMkLst>
        </pc:spChg>
        <pc:spChg chg="add del">
          <ac:chgData name="Joel Rodrigues" userId="dd7aeacb-f316-4b42-9e51-2be581f98b2d" providerId="ADAL" clId="{8CAED635-AAE9-4A3E-8A26-E72D56070BB9}" dt="2018-05-01T21:22:14.652" v="225" actId="26606"/>
          <ac:spMkLst>
            <pc:docMk/>
            <pc:sldMk cId="1350661604" sldId="344"/>
            <ac:spMk id="14" creationId="{DB66F6E8-4D4A-4907-940A-774703A2D0FE}"/>
          </ac:spMkLst>
        </pc:spChg>
        <pc:spChg chg="add del">
          <ac:chgData name="Joel Rodrigues" userId="dd7aeacb-f316-4b42-9e51-2be581f98b2d" providerId="ADAL" clId="{8CAED635-AAE9-4A3E-8A26-E72D56070BB9}" dt="2018-05-01T21:22:14.652" v="225" actId="26606"/>
          <ac:spMkLst>
            <pc:docMk/>
            <pc:sldMk cId="1350661604" sldId="344"/>
            <ac:spMk id="16" creationId="{8F1F5A56-E82B-4FD5-9025-B72896FFBB6D}"/>
          </ac:spMkLst>
        </pc:spChg>
        <pc:graphicFrameChg chg="mod modGraphic">
          <ac:chgData name="Joel Rodrigues" userId="dd7aeacb-f316-4b42-9e51-2be581f98b2d" providerId="ADAL" clId="{8CAED635-AAE9-4A3E-8A26-E72D56070BB9}" dt="2018-05-01T22:33:17.319" v="523" actId="12269"/>
          <ac:graphicFrameMkLst>
            <pc:docMk/>
            <pc:sldMk cId="1350661604" sldId="344"/>
            <ac:graphicFrameMk id="9" creationId="{E265B06C-CCA6-4CAF-86BC-36C9A100FA51}"/>
          </ac:graphicFrameMkLst>
        </pc:graphicFrameChg>
        <pc:picChg chg="add">
          <ac:chgData name="Joel Rodrigues" userId="dd7aeacb-f316-4b42-9e51-2be581f98b2d" providerId="ADAL" clId="{8CAED635-AAE9-4A3E-8A26-E72D56070BB9}" dt="2018-05-02T14:06:26.539" v="952"/>
          <ac:picMkLst>
            <pc:docMk/>
            <pc:sldMk cId="1350661604" sldId="344"/>
            <ac:picMk id="5" creationId="{B7CF366F-8F22-4849-9B0A-A79F62957B19}"/>
          </ac:picMkLst>
        </pc:picChg>
      </pc:sldChg>
      <pc:sldChg chg="addSp delSp modSp mod setBg delDesignElem">
        <pc:chgData name="Joel Rodrigues" userId="dd7aeacb-f316-4b42-9e51-2be581f98b2d" providerId="ADAL" clId="{8CAED635-AAE9-4A3E-8A26-E72D56070BB9}" dt="2018-05-02T14:06:27.943" v="953"/>
        <pc:sldMkLst>
          <pc:docMk/>
          <pc:sldMk cId="3300615072" sldId="345"/>
        </pc:sldMkLst>
        <pc:spChg chg="mod">
          <ac:chgData name="Joel Rodrigues" userId="dd7aeacb-f316-4b42-9e51-2be581f98b2d" providerId="ADAL" clId="{8CAED635-AAE9-4A3E-8A26-E72D56070BB9}" dt="2018-05-01T22:23:33.984" v="469" actId="26606"/>
          <ac:spMkLst>
            <pc:docMk/>
            <pc:sldMk cId="3300615072" sldId="345"/>
            <ac:spMk id="2" creationId="{1FC25A37-1510-493B-8C13-40BC47ABD316}"/>
          </ac:spMkLst>
        </pc:spChg>
        <pc:spChg chg="mod">
          <ac:chgData name="Joel Rodrigues" userId="dd7aeacb-f316-4b42-9e51-2be581f98b2d" providerId="ADAL" clId="{8CAED635-AAE9-4A3E-8A26-E72D56070BB9}" dt="2018-05-01T22:32:15.430" v="522" actId="20577"/>
          <ac:spMkLst>
            <pc:docMk/>
            <pc:sldMk cId="3300615072" sldId="345"/>
            <ac:spMk id="3" creationId="{06273E08-DEAA-45FA-8140-6C36008C35A4}"/>
          </ac:spMkLst>
        </pc:spChg>
        <pc:spChg chg="mod">
          <ac:chgData name="Joel Rodrigues" userId="dd7aeacb-f316-4b42-9e51-2be581f98b2d" providerId="ADAL" clId="{8CAED635-AAE9-4A3E-8A26-E72D56070BB9}" dt="2018-05-01T22:23:33.984" v="469" actId="26606"/>
          <ac:spMkLst>
            <pc:docMk/>
            <pc:sldMk cId="3300615072" sldId="345"/>
            <ac:spMk id="4" creationId="{0CD12B72-9718-4481-93D4-8A12EEEE2DEB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3300615072" sldId="345"/>
            <ac:spMk id="6" creationId="{0E6FAA9E-989B-4A11-9EF3-1D6E0664BC0C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3300615072" sldId="345"/>
            <ac:spMk id="7" creationId="{D4895BFE-F64B-41CE-869C-71C4A06BD2E9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3300615072" sldId="345"/>
            <ac:spMk id="9" creationId="{EBFDE49C-243A-4B0B-AA88-FCB35F42C26B}"/>
          </ac:spMkLst>
        </pc:spChg>
        <pc:spChg chg="add del">
          <ac:chgData name="Joel Rodrigues" userId="dd7aeacb-f316-4b42-9e51-2be581f98b2d" providerId="ADAL" clId="{8CAED635-AAE9-4A3E-8A26-E72D56070BB9}" dt="2018-05-01T22:23:33.984" v="469" actId="26606"/>
          <ac:spMkLst>
            <pc:docMk/>
            <pc:sldMk cId="3300615072" sldId="345"/>
            <ac:spMk id="12" creationId="{59A309A7-1751-4ABE-A3C1-EEC40366AD89}"/>
          </ac:spMkLst>
        </pc:spChg>
        <pc:spChg chg="add del">
          <ac:chgData name="Joel Rodrigues" userId="dd7aeacb-f316-4b42-9e51-2be581f98b2d" providerId="ADAL" clId="{8CAED635-AAE9-4A3E-8A26-E72D56070BB9}" dt="2018-05-01T22:23:33.984" v="469" actId="26606"/>
          <ac:spMkLst>
            <pc:docMk/>
            <pc:sldMk cId="3300615072" sldId="345"/>
            <ac:spMk id="17" creationId="{967D8EB6-EAE1-4F9C-B398-83321E287204}"/>
          </ac:spMkLst>
        </pc:spChg>
        <pc:spChg chg="add del">
          <ac:chgData name="Joel Rodrigues" userId="dd7aeacb-f316-4b42-9e51-2be581f98b2d" providerId="ADAL" clId="{8CAED635-AAE9-4A3E-8A26-E72D56070BB9}" dt="2018-05-01T22:19:19.408" v="445" actId="26606"/>
          <ac:spMkLst>
            <pc:docMk/>
            <pc:sldMk cId="3300615072" sldId="345"/>
            <ac:spMk id="22" creationId="{11C59EDF-5A1E-404D-B55D-8AEA5D8D6D62}"/>
          </ac:spMkLst>
        </pc:spChg>
        <pc:spChg chg="add del">
          <ac:chgData name="Joel Rodrigues" userId="dd7aeacb-f316-4b42-9e51-2be581f98b2d" providerId="ADAL" clId="{8CAED635-AAE9-4A3E-8A26-E72D56070BB9}" dt="2018-05-01T22:19:19.408" v="445" actId="26606"/>
          <ac:spMkLst>
            <pc:docMk/>
            <pc:sldMk cId="3300615072" sldId="345"/>
            <ac:spMk id="24" creationId="{FEE0385D-4151-43AA-9C6B-0365E103172D}"/>
          </ac:spMkLst>
        </pc:spChg>
        <pc:picChg chg="add">
          <ac:chgData name="Joel Rodrigues" userId="dd7aeacb-f316-4b42-9e51-2be581f98b2d" providerId="ADAL" clId="{8CAED635-AAE9-4A3E-8A26-E72D56070BB9}" dt="2018-05-02T14:06:27.943" v="953"/>
          <ac:picMkLst>
            <pc:docMk/>
            <pc:sldMk cId="3300615072" sldId="345"/>
            <ac:picMk id="8" creationId="{D90E59DE-8FA6-4090-B160-E9663AA55533}"/>
          </ac:picMkLst>
        </pc:picChg>
        <pc:picChg chg="mod">
          <ac:chgData name="Joel Rodrigues" userId="dd7aeacb-f316-4b42-9e51-2be581f98b2d" providerId="ADAL" clId="{8CAED635-AAE9-4A3E-8A26-E72D56070BB9}" dt="2018-05-01T22:23:33.984" v="469" actId="26606"/>
          <ac:picMkLst>
            <pc:docMk/>
            <pc:sldMk cId="3300615072" sldId="345"/>
            <ac:picMk id="10" creationId="{38AF21A3-31AE-4616-BC55-4865547DA656}"/>
          </ac:picMkLst>
        </pc:picChg>
      </pc:sldChg>
      <pc:sldChg chg="modSp del">
        <pc:chgData name="Joel Rodrigues" userId="dd7aeacb-f316-4b42-9e51-2be581f98b2d" providerId="ADAL" clId="{8CAED635-AAE9-4A3E-8A26-E72D56070BB9}" dt="2018-05-01T22:31:39.064" v="508" actId="2696"/>
        <pc:sldMkLst>
          <pc:docMk/>
          <pc:sldMk cId="2505266227" sldId="346"/>
        </pc:sldMkLst>
        <pc:spChg chg="mod">
          <ac:chgData name="Joel Rodrigues" userId="dd7aeacb-f316-4b42-9e51-2be581f98b2d" providerId="ADAL" clId="{8CAED635-AAE9-4A3E-8A26-E72D56070BB9}" dt="2018-05-01T21:17:44.003" v="178" actId="20577"/>
          <ac:spMkLst>
            <pc:docMk/>
            <pc:sldMk cId="2505266227" sldId="346"/>
            <ac:spMk id="3" creationId="{E2C495BB-954A-4D3D-9606-BBC3B43FE5F5}"/>
          </ac:spMkLst>
        </pc:spChg>
        <pc:spChg chg="mod">
          <ac:chgData name="Joel Rodrigues" userId="dd7aeacb-f316-4b42-9e51-2be581f98b2d" providerId="ADAL" clId="{8CAED635-AAE9-4A3E-8A26-E72D56070BB9}" dt="2018-05-01T21:17:44.003" v="178" actId="20577"/>
          <ac:spMkLst>
            <pc:docMk/>
            <pc:sldMk cId="2505266227" sldId="346"/>
            <ac:spMk id="5" creationId="{2F34B2E4-CB2E-4EA5-AF30-786E0FDE524F}"/>
          </ac:spMkLst>
        </pc:spChg>
      </pc:sldChg>
      <pc:sldChg chg="addSp delSp modSp mod setBg delDesignElem">
        <pc:chgData name="Joel Rodrigues" userId="dd7aeacb-f316-4b42-9e51-2be581f98b2d" providerId="ADAL" clId="{8CAED635-AAE9-4A3E-8A26-E72D56070BB9}" dt="2018-05-02T14:05:51.534" v="933"/>
        <pc:sldMkLst>
          <pc:docMk/>
          <pc:sldMk cId="4028628168" sldId="347"/>
        </pc:sldMkLst>
        <pc:spChg chg="mod">
          <ac:chgData name="Joel Rodrigues" userId="dd7aeacb-f316-4b42-9e51-2be581f98b2d" providerId="ADAL" clId="{8CAED635-AAE9-4A3E-8A26-E72D56070BB9}" dt="2018-05-01T22:23:14.430" v="458" actId="26606"/>
          <ac:spMkLst>
            <pc:docMk/>
            <pc:sldMk cId="4028628168" sldId="347"/>
            <ac:spMk id="2" creationId="{29B28824-C4CE-4B51-AACD-315846BCCD58}"/>
          </ac:spMkLst>
        </pc:spChg>
        <pc:spChg chg="add del mod">
          <ac:chgData name="Joel Rodrigues" userId="dd7aeacb-f316-4b42-9e51-2be581f98b2d" providerId="ADAL" clId="{8CAED635-AAE9-4A3E-8A26-E72D56070BB9}" dt="2018-05-02T10:19:18.823" v="693" actId="14100"/>
          <ac:spMkLst>
            <pc:docMk/>
            <pc:sldMk cId="4028628168" sldId="347"/>
            <ac:spMk id="3" creationId="{D287D032-B1AC-4C62-83AD-2A3F139AFEC6}"/>
          </ac:spMkLst>
        </pc:spChg>
        <pc:spChg chg="mod">
          <ac:chgData name="Joel Rodrigues" userId="dd7aeacb-f316-4b42-9e51-2be581f98b2d" providerId="ADAL" clId="{8CAED635-AAE9-4A3E-8A26-E72D56070BB9}" dt="2018-05-01T22:23:14.430" v="458" actId="26606"/>
          <ac:spMkLst>
            <pc:docMk/>
            <pc:sldMk cId="4028628168" sldId="347"/>
            <ac:spMk id="4" creationId="{4D8E9FB6-DBA1-4DA5-9904-E5890A53DFA1}"/>
          </ac:spMkLst>
        </pc:spChg>
        <pc:spChg chg="mod">
          <ac:chgData name="Joel Rodrigues" userId="dd7aeacb-f316-4b42-9e51-2be581f98b2d" providerId="ADAL" clId="{8CAED635-AAE9-4A3E-8A26-E72D56070BB9}" dt="2018-05-02T10:19:22.985" v="694" actId="5793"/>
          <ac:spMkLst>
            <pc:docMk/>
            <pc:sldMk cId="4028628168" sldId="347"/>
            <ac:spMk id="5" creationId="{FE509046-1BB5-416C-BDB5-2B99C2A69084}"/>
          </ac:spMkLst>
        </pc:spChg>
        <pc:spChg chg="add del mod">
          <ac:chgData name="Joel Rodrigues" userId="dd7aeacb-f316-4b42-9e51-2be581f98b2d" providerId="ADAL" clId="{8CAED635-AAE9-4A3E-8A26-E72D56070BB9}" dt="2018-05-02T10:19:18.823" v="693" actId="14100"/>
          <ac:spMkLst>
            <pc:docMk/>
            <pc:sldMk cId="4028628168" sldId="347"/>
            <ac:spMk id="6" creationId="{7EEE0E08-81DF-46A1-8F5C-DEC77D099BAB}"/>
          </ac:spMkLst>
        </pc:spChg>
        <pc:spChg chg="add del mod">
          <ac:chgData name="Joel Rodrigues" userId="dd7aeacb-f316-4b42-9e51-2be581f98b2d" providerId="ADAL" clId="{8CAED635-AAE9-4A3E-8A26-E72D56070BB9}" dt="2018-05-02T10:19:18.823" v="693" actId="14100"/>
          <ac:spMkLst>
            <pc:docMk/>
            <pc:sldMk cId="4028628168" sldId="347"/>
            <ac:spMk id="7" creationId="{AD6C54CB-400F-4686-A7F2-B92585479398}"/>
          </ac:spMkLst>
        </pc:spChg>
        <pc:spChg chg="add del mod">
          <ac:chgData name="Joel Rodrigues" userId="dd7aeacb-f316-4b42-9e51-2be581f98b2d" providerId="ADAL" clId="{8CAED635-AAE9-4A3E-8A26-E72D56070BB9}" dt="2018-05-02T10:19:26.111" v="695" actId="478"/>
          <ac:spMkLst>
            <pc:docMk/>
            <pc:sldMk cId="4028628168" sldId="347"/>
            <ac:spMk id="8" creationId="{E1DF5ACA-9607-4914-A297-00E980D90A71}"/>
          </ac:spMkLst>
        </pc:spChg>
        <pc:spChg chg="add del">
          <ac:chgData name="Joel Rodrigues" userId="dd7aeacb-f316-4b42-9e51-2be581f98b2d" providerId="ADAL" clId="{8CAED635-AAE9-4A3E-8A26-E72D56070BB9}" dt="2018-05-01T22:23:14.430" v="458" actId="26606"/>
          <ac:spMkLst>
            <pc:docMk/>
            <pc:sldMk cId="4028628168" sldId="347"/>
            <ac:spMk id="23" creationId="{5E39A796-BE83-48B1-B33F-35C4A32AAB57}"/>
          </ac:spMkLst>
        </pc:spChg>
        <pc:spChg chg="add del">
          <ac:chgData name="Joel Rodrigues" userId="dd7aeacb-f316-4b42-9e51-2be581f98b2d" providerId="ADAL" clId="{8CAED635-AAE9-4A3E-8A26-E72D56070BB9}" dt="2018-05-01T22:23:14.430" v="458" actId="26606"/>
          <ac:spMkLst>
            <pc:docMk/>
            <pc:sldMk cId="4028628168" sldId="347"/>
            <ac:spMk id="25" creationId="{72F84B47-E267-4194-8194-831DB7B5547F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4028628168" sldId="347"/>
            <ac:spMk id="2265" creationId="{90CA4844-0296-471B-9BF0-17E550105D1D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4028628168" sldId="347"/>
            <ac:spMk id="2268" creationId="{D55808EB-34D0-4AE5-A7BE-EF31133B86DA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4028628168" sldId="347"/>
            <ac:spMk id="2269" creationId="{E493610E-DBEC-47FF-8787-EB8232CC413B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4028628168" sldId="347"/>
            <ac:spMk id="2270" creationId="{44B2A800-72D4-46DA-B287-1F58E5561AEF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4028628168" sldId="347"/>
            <ac:spMk id="2271" creationId="{6CCEFD7C-010F-4214-BD85-74180E0FCCCF}"/>
          </ac:spMkLst>
        </pc:spChg>
        <pc:picChg chg="add">
          <ac:chgData name="Joel Rodrigues" userId="dd7aeacb-f316-4b42-9e51-2be581f98b2d" providerId="ADAL" clId="{8CAED635-AAE9-4A3E-8A26-E72D56070BB9}" dt="2018-05-02T14:05:51.534" v="933"/>
          <ac:picMkLst>
            <pc:docMk/>
            <pc:sldMk cId="4028628168" sldId="347"/>
            <ac:picMk id="6" creationId="{62D70FB3-1F30-48D8-BE79-D44C53F4B09B}"/>
          </ac:picMkLst>
        </pc:picChg>
        <pc:picChg chg="mod ord">
          <ac:chgData name="Joel Rodrigues" userId="dd7aeacb-f316-4b42-9e51-2be581f98b2d" providerId="ADAL" clId="{8CAED635-AAE9-4A3E-8A26-E72D56070BB9}" dt="2018-05-02T10:19:48.978" v="699" actId="14100"/>
          <ac:picMkLst>
            <pc:docMk/>
            <pc:sldMk cId="4028628168" sldId="347"/>
            <ac:picMk id="18" creationId="{E0DFDE77-EEA4-409C-BFCC-4E0F744576E8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4028628168" sldId="347"/>
            <ac:picMk id="2263" creationId="{21324A7B-AF6E-47CE-BBF8-5A8C8DE33052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4028628168" sldId="347"/>
            <ac:picMk id="2264" creationId="{3C7BEFBC-F1F7-45AB-AF64-D082B980DA5C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4028628168" sldId="347"/>
            <ac:picMk id="2266" creationId="{278459C9-AC6C-438D-99D2-A565175AAA34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4028628168" sldId="347"/>
            <ac:picMk id="2267" creationId="{B35D38F3-2985-4151-AA8D-E88DA67208D1}"/>
          </ac:picMkLst>
        </pc:picChg>
      </pc:sldChg>
      <pc:sldChg chg="addSp delSp modSp mod setBg setClrOvrMap delDesignElem">
        <pc:chgData name="Joel Rodrigues" userId="dd7aeacb-f316-4b42-9e51-2be581f98b2d" providerId="ADAL" clId="{8CAED635-AAE9-4A3E-8A26-E72D56070BB9}" dt="2018-05-02T14:05:46.799" v="930"/>
        <pc:sldMkLst>
          <pc:docMk/>
          <pc:sldMk cId="2977058657" sldId="348"/>
        </pc:sldMkLst>
        <pc:spChg chg="mod">
          <ac:chgData name="Joel Rodrigues" userId="dd7aeacb-f316-4b42-9e51-2be581f98b2d" providerId="ADAL" clId="{8CAED635-AAE9-4A3E-8A26-E72D56070BB9}" dt="2018-05-02T10:15:15.004" v="655" actId="26606"/>
          <ac:spMkLst>
            <pc:docMk/>
            <pc:sldMk cId="2977058657" sldId="348"/>
            <ac:spMk id="2" creationId="{29B28824-C4CE-4B51-AACD-315846BCCD58}"/>
          </ac:spMkLst>
        </pc:spChg>
        <pc:spChg chg="add del mod">
          <ac:chgData name="Joel Rodrigues" userId="dd7aeacb-f316-4b42-9e51-2be581f98b2d" providerId="ADAL" clId="{8CAED635-AAE9-4A3E-8A26-E72D56070BB9}" dt="2018-05-02T10:14:51.545" v="652" actId="1076"/>
          <ac:spMkLst>
            <pc:docMk/>
            <pc:sldMk cId="2977058657" sldId="348"/>
            <ac:spMk id="3" creationId="{353DE895-65FF-452A-B84C-23E67EAA4444}"/>
          </ac:spMkLst>
        </pc:spChg>
        <pc:spChg chg="mod">
          <ac:chgData name="Joel Rodrigues" userId="dd7aeacb-f316-4b42-9e51-2be581f98b2d" providerId="ADAL" clId="{8CAED635-AAE9-4A3E-8A26-E72D56070BB9}" dt="2018-05-02T10:15:15.004" v="655" actId="26606"/>
          <ac:spMkLst>
            <pc:docMk/>
            <pc:sldMk cId="2977058657" sldId="348"/>
            <ac:spMk id="4" creationId="{4D8E9FB6-DBA1-4DA5-9904-E5890A53DFA1}"/>
          </ac:spMkLst>
        </pc:spChg>
        <pc:spChg chg="mod">
          <ac:chgData name="Joel Rodrigues" userId="dd7aeacb-f316-4b42-9e51-2be581f98b2d" providerId="ADAL" clId="{8CAED635-AAE9-4A3E-8A26-E72D56070BB9}" dt="2018-05-02T10:15:15.004" v="655" actId="26606"/>
          <ac:spMkLst>
            <pc:docMk/>
            <pc:sldMk cId="2977058657" sldId="348"/>
            <ac:spMk id="5" creationId="{FE509046-1BB5-416C-BDB5-2B99C2A69084}"/>
          </ac:spMkLst>
        </pc:spChg>
        <pc:spChg chg="add del mod">
          <ac:chgData name="Joel Rodrigues" userId="dd7aeacb-f316-4b42-9e51-2be581f98b2d" providerId="ADAL" clId="{8CAED635-AAE9-4A3E-8A26-E72D56070BB9}" dt="2018-05-02T10:14:51.545" v="652" actId="1076"/>
          <ac:spMkLst>
            <pc:docMk/>
            <pc:sldMk cId="2977058657" sldId="348"/>
            <ac:spMk id="6" creationId="{E916A2FD-01ED-4358-9BC1-6124F8B572BA}"/>
          </ac:spMkLst>
        </pc:spChg>
        <pc:spChg chg="add del mod">
          <ac:chgData name="Joel Rodrigues" userId="dd7aeacb-f316-4b42-9e51-2be581f98b2d" providerId="ADAL" clId="{8CAED635-AAE9-4A3E-8A26-E72D56070BB9}" dt="2018-05-02T10:14:51.545" v="652" actId="1076"/>
          <ac:spMkLst>
            <pc:docMk/>
            <pc:sldMk cId="2977058657" sldId="348"/>
            <ac:spMk id="7" creationId="{3096F13D-8037-4AD6-9A85-9D038CAB9CAA}"/>
          </ac:spMkLst>
        </pc:spChg>
        <pc:spChg chg="add del mod">
          <ac:chgData name="Joel Rodrigues" userId="dd7aeacb-f316-4b42-9e51-2be581f98b2d" providerId="ADAL" clId="{8CAED635-AAE9-4A3E-8A26-E72D56070BB9}" dt="2018-05-01T22:52:23.814" v="634" actId="1076"/>
          <ac:spMkLst>
            <pc:docMk/>
            <pc:sldMk cId="2977058657" sldId="348"/>
            <ac:spMk id="7" creationId="{2CD9BCF3-6E00-4402-B3B7-8FB2AEC4C182}"/>
          </ac:spMkLst>
        </pc:spChg>
        <pc:spChg chg="add del mod">
          <ac:chgData name="Joel Rodrigues" userId="dd7aeacb-f316-4b42-9e51-2be581f98b2d" providerId="ADAL" clId="{8CAED635-AAE9-4A3E-8A26-E72D56070BB9}" dt="2018-05-02T10:14:51.545" v="652" actId="1076"/>
          <ac:spMkLst>
            <pc:docMk/>
            <pc:sldMk cId="2977058657" sldId="348"/>
            <ac:spMk id="8" creationId="{C586A394-D51A-4B98-916A-AEF9CAF5616E}"/>
          </ac:spMkLst>
        </pc:spChg>
        <pc:spChg chg="add del mod">
          <ac:chgData name="Joel Rodrigues" userId="dd7aeacb-f316-4b42-9e51-2be581f98b2d" providerId="ADAL" clId="{8CAED635-AAE9-4A3E-8A26-E72D56070BB9}" dt="2018-05-01T22:52:23.814" v="634" actId="1076"/>
          <ac:spMkLst>
            <pc:docMk/>
            <pc:sldMk cId="2977058657" sldId="348"/>
            <ac:spMk id="8" creationId="{306000B2-9415-4082-85D7-5573C531A63E}"/>
          </ac:spMkLst>
        </pc:spChg>
        <pc:spChg chg="add del mod">
          <ac:chgData name="Joel Rodrigues" userId="dd7aeacb-f316-4b42-9e51-2be581f98b2d" providerId="ADAL" clId="{8CAED635-AAE9-4A3E-8A26-E72D56070BB9}" dt="2018-05-01T22:52:23.814" v="634" actId="1076"/>
          <ac:spMkLst>
            <pc:docMk/>
            <pc:sldMk cId="2977058657" sldId="348"/>
            <ac:spMk id="9" creationId="{B1334401-9D4B-4B00-B46F-700CE8DE0644}"/>
          </ac:spMkLst>
        </pc:spChg>
        <pc:spChg chg="add del mod">
          <ac:chgData name="Joel Rodrigues" userId="dd7aeacb-f316-4b42-9e51-2be581f98b2d" providerId="ADAL" clId="{8CAED635-AAE9-4A3E-8A26-E72D56070BB9}" dt="2018-05-01T22:52:23.814" v="634" actId="1076"/>
          <ac:spMkLst>
            <pc:docMk/>
            <pc:sldMk cId="2977058657" sldId="348"/>
            <ac:spMk id="10" creationId="{3EE8F4D1-DE2C-4A92-B5D9-A84C19E7C08E}"/>
          </ac:spMkLst>
        </pc:spChg>
        <pc:spChg chg="add del mod">
          <ac:chgData name="Joel Rodrigues" userId="dd7aeacb-f316-4b42-9e51-2be581f98b2d" providerId="ADAL" clId="{8CAED635-AAE9-4A3E-8A26-E72D56070BB9}" dt="2018-05-01T22:53:52.864" v="650" actId="1076"/>
          <ac:spMkLst>
            <pc:docMk/>
            <pc:sldMk cId="2977058657" sldId="348"/>
            <ac:spMk id="11" creationId="{F02E5765-6DEF-45E8-9B1E-29B4F8E9771D}"/>
          </ac:spMkLst>
        </pc:spChg>
        <pc:spChg chg="add del mod">
          <ac:chgData name="Joel Rodrigues" userId="dd7aeacb-f316-4b42-9e51-2be581f98b2d" providerId="ADAL" clId="{8CAED635-AAE9-4A3E-8A26-E72D56070BB9}" dt="2018-05-01T22:53:52.864" v="650" actId="1076"/>
          <ac:spMkLst>
            <pc:docMk/>
            <pc:sldMk cId="2977058657" sldId="348"/>
            <ac:spMk id="12" creationId="{177B2F8C-943D-4BD6-8F63-96972F3A8C29}"/>
          </ac:spMkLst>
        </pc:spChg>
        <pc:spChg chg="add del mod">
          <ac:chgData name="Joel Rodrigues" userId="dd7aeacb-f316-4b42-9e51-2be581f98b2d" providerId="ADAL" clId="{8CAED635-AAE9-4A3E-8A26-E72D56070BB9}" dt="2018-05-01T22:53:52.864" v="650" actId="1076"/>
          <ac:spMkLst>
            <pc:docMk/>
            <pc:sldMk cId="2977058657" sldId="348"/>
            <ac:spMk id="13" creationId="{8570CD6E-2974-4C75-8666-4FAE876B3C93}"/>
          </ac:spMkLst>
        </pc:spChg>
        <pc:spChg chg="add del mod">
          <ac:chgData name="Joel Rodrigues" userId="dd7aeacb-f316-4b42-9e51-2be581f98b2d" providerId="ADAL" clId="{8CAED635-AAE9-4A3E-8A26-E72D56070BB9}" dt="2018-05-01T22:53:52.864" v="650" actId="1076"/>
          <ac:spMkLst>
            <pc:docMk/>
            <pc:sldMk cId="2977058657" sldId="348"/>
            <ac:spMk id="14" creationId="{D6EC2934-3AA6-4521-B9CC-EBFF7D205878}"/>
          </ac:spMkLst>
        </pc:spChg>
        <pc:spChg chg="add del">
          <ac:chgData name="Joel Rodrigues" userId="dd7aeacb-f316-4b42-9e51-2be581f98b2d" providerId="ADAL" clId="{8CAED635-AAE9-4A3E-8A26-E72D56070BB9}" dt="2018-05-01T22:22:05.081" v="448" actId="26606"/>
          <ac:spMkLst>
            <pc:docMk/>
            <pc:sldMk cId="2977058657" sldId="348"/>
            <ac:spMk id="17" creationId="{4913D8DA-B72B-46FB-9E5D-656A0EB0A476}"/>
          </ac:spMkLst>
        </pc:spChg>
        <pc:spChg chg="add del">
          <ac:chgData name="Joel Rodrigues" userId="dd7aeacb-f316-4b42-9e51-2be581f98b2d" providerId="ADAL" clId="{8CAED635-AAE9-4A3E-8A26-E72D56070BB9}" dt="2018-05-01T22:22:05.081" v="448" actId="26606"/>
          <ac:spMkLst>
            <pc:docMk/>
            <pc:sldMk cId="2977058657" sldId="348"/>
            <ac:spMk id="19" creationId="{63CDDC8E-3FD0-4545-A664-7661835B4586}"/>
          </ac:spMkLst>
        </pc:spChg>
        <pc:spChg chg="add del">
          <ac:chgData name="Joel Rodrigues" userId="dd7aeacb-f316-4b42-9e51-2be581f98b2d" providerId="ADAL" clId="{8CAED635-AAE9-4A3E-8A26-E72D56070BB9}" dt="2018-05-01T21:31:16.654" v="231" actId="26606"/>
          <ac:spMkLst>
            <pc:docMk/>
            <pc:sldMk cId="2977058657" sldId="348"/>
            <ac:spMk id="20" creationId="{4913D8DA-B72B-46FB-9E5D-656A0EB0A476}"/>
          </ac:spMkLst>
        </pc:spChg>
        <pc:spChg chg="add del">
          <ac:chgData name="Joel Rodrigues" userId="dd7aeacb-f316-4b42-9e51-2be581f98b2d" providerId="ADAL" clId="{8CAED635-AAE9-4A3E-8A26-E72D56070BB9}" dt="2018-05-01T22:22:08.103" v="450" actId="26606"/>
          <ac:spMkLst>
            <pc:docMk/>
            <pc:sldMk cId="2977058657" sldId="348"/>
            <ac:spMk id="21" creationId="{8AD13924-DC7C-4339-B194-8A4EFFBF2AC6}"/>
          </ac:spMkLst>
        </pc:spChg>
        <pc:spChg chg="add del">
          <ac:chgData name="Joel Rodrigues" userId="dd7aeacb-f316-4b42-9e51-2be581f98b2d" providerId="ADAL" clId="{8CAED635-AAE9-4A3E-8A26-E72D56070BB9}" dt="2018-05-01T21:31:16.654" v="231" actId="26606"/>
          <ac:spMkLst>
            <pc:docMk/>
            <pc:sldMk cId="2977058657" sldId="348"/>
            <ac:spMk id="22" creationId="{63CDDC8E-3FD0-4545-A664-7661835B4586}"/>
          </ac:spMkLst>
        </pc:spChg>
        <pc:spChg chg="add del">
          <ac:chgData name="Joel Rodrigues" userId="dd7aeacb-f316-4b42-9e51-2be581f98b2d" providerId="ADAL" clId="{8CAED635-AAE9-4A3E-8A26-E72D56070BB9}" dt="2018-05-01T22:22:08.103" v="450" actId="26606"/>
          <ac:spMkLst>
            <pc:docMk/>
            <pc:sldMk cId="2977058657" sldId="348"/>
            <ac:spMk id="23" creationId="{72458505-C9BA-445F-AE75-CFC7FF04F4E7}"/>
          </ac:spMkLst>
        </pc:spChg>
        <pc:spChg chg="add del">
          <ac:chgData name="Joel Rodrigues" userId="dd7aeacb-f316-4b42-9e51-2be581f98b2d" providerId="ADAL" clId="{8CAED635-AAE9-4A3E-8A26-E72D56070BB9}" dt="2018-05-01T21:31:25.462" v="233" actId="26606"/>
          <ac:spMkLst>
            <pc:docMk/>
            <pc:sldMk cId="2977058657" sldId="348"/>
            <ac:spMk id="24" creationId="{8AD13924-DC7C-4339-B194-8A4EFFBF2AC6}"/>
          </ac:spMkLst>
        </pc:spChg>
        <pc:spChg chg="add del">
          <ac:chgData name="Joel Rodrigues" userId="dd7aeacb-f316-4b42-9e51-2be581f98b2d" providerId="ADAL" clId="{8CAED635-AAE9-4A3E-8A26-E72D56070BB9}" dt="2018-05-01T21:31:25.462" v="233" actId="26606"/>
          <ac:spMkLst>
            <pc:docMk/>
            <pc:sldMk cId="2977058657" sldId="348"/>
            <ac:spMk id="25" creationId="{72458505-C9BA-445F-AE75-CFC7FF04F4E7}"/>
          </ac:spMkLst>
        </pc:spChg>
        <pc:spChg chg="add del">
          <ac:chgData name="Joel Rodrigues" userId="dd7aeacb-f316-4b42-9e51-2be581f98b2d" providerId="ADAL" clId="{8CAED635-AAE9-4A3E-8A26-E72D56070BB9}" dt="2018-05-01T22:23:21.913" v="464" actId="26606"/>
          <ac:spMkLst>
            <pc:docMk/>
            <pc:sldMk cId="2977058657" sldId="348"/>
            <ac:spMk id="26" creationId="{4913D8DA-B72B-46FB-9E5D-656A0EB0A476}"/>
          </ac:spMkLst>
        </pc:spChg>
        <pc:spChg chg="add del">
          <ac:chgData name="Joel Rodrigues" userId="dd7aeacb-f316-4b42-9e51-2be581f98b2d" providerId="ADAL" clId="{8CAED635-AAE9-4A3E-8A26-E72D56070BB9}" dt="2018-05-01T21:31:29.501" v="235" actId="26606"/>
          <ac:spMkLst>
            <pc:docMk/>
            <pc:sldMk cId="2977058657" sldId="348"/>
            <ac:spMk id="27" creationId="{4913D8DA-B72B-46FB-9E5D-656A0EB0A476}"/>
          </ac:spMkLst>
        </pc:spChg>
        <pc:spChg chg="add del">
          <ac:chgData name="Joel Rodrigues" userId="dd7aeacb-f316-4b42-9e51-2be581f98b2d" providerId="ADAL" clId="{8CAED635-AAE9-4A3E-8A26-E72D56070BB9}" dt="2018-05-01T21:31:29.501" v="235" actId="26606"/>
          <ac:spMkLst>
            <pc:docMk/>
            <pc:sldMk cId="2977058657" sldId="348"/>
            <ac:spMk id="28" creationId="{63CDDC8E-3FD0-4545-A664-7661835B4586}"/>
          </ac:spMkLst>
        </pc:spChg>
        <pc:spChg chg="add del">
          <ac:chgData name="Joel Rodrigues" userId="dd7aeacb-f316-4b42-9e51-2be581f98b2d" providerId="ADAL" clId="{8CAED635-AAE9-4A3E-8A26-E72D56070BB9}" dt="2018-05-01T22:23:21.913" v="464" actId="26606"/>
          <ac:spMkLst>
            <pc:docMk/>
            <pc:sldMk cId="2977058657" sldId="348"/>
            <ac:spMk id="29" creationId="{63CDDC8E-3FD0-4545-A664-7661835B4586}"/>
          </ac:spMkLst>
        </pc:spChg>
        <pc:spChg chg="add del">
          <ac:chgData name="Joel Rodrigues" userId="dd7aeacb-f316-4b42-9e51-2be581f98b2d" providerId="ADAL" clId="{8CAED635-AAE9-4A3E-8A26-E72D56070BB9}" dt="2018-05-01T21:31:30.979" v="237" actId="26606"/>
          <ac:spMkLst>
            <pc:docMk/>
            <pc:sldMk cId="2977058657" sldId="348"/>
            <ac:spMk id="30" creationId="{8AD13924-DC7C-4339-B194-8A4EFFBF2AC6}"/>
          </ac:spMkLst>
        </pc:spChg>
        <pc:spChg chg="add del">
          <ac:chgData name="Joel Rodrigues" userId="dd7aeacb-f316-4b42-9e51-2be581f98b2d" providerId="ADAL" clId="{8CAED635-AAE9-4A3E-8A26-E72D56070BB9}" dt="2018-05-01T21:31:30.979" v="237" actId="26606"/>
          <ac:spMkLst>
            <pc:docMk/>
            <pc:sldMk cId="2977058657" sldId="348"/>
            <ac:spMk id="31" creationId="{72458505-C9BA-445F-AE75-CFC7FF04F4E7}"/>
          </ac:spMkLst>
        </pc:spChg>
        <pc:spChg chg="add del">
          <ac:chgData name="Joel Rodrigues" userId="dd7aeacb-f316-4b42-9e51-2be581f98b2d" providerId="ADAL" clId="{8CAED635-AAE9-4A3E-8A26-E72D56070BB9}" dt="2018-05-01T22:38:54.860" v="552" actId="26606"/>
          <ac:spMkLst>
            <pc:docMk/>
            <pc:sldMk cId="2977058657" sldId="348"/>
            <ac:spMk id="32" creationId="{7905BA41-EE6E-4F80-8636-447F22DD729A}"/>
          </ac:spMkLst>
        </pc:spChg>
        <pc:spChg chg="add del">
          <ac:chgData name="Joel Rodrigues" userId="dd7aeacb-f316-4b42-9e51-2be581f98b2d" providerId="ADAL" clId="{8CAED635-AAE9-4A3E-8A26-E72D56070BB9}" dt="2018-05-01T22:38:54.860" v="552" actId="26606"/>
          <ac:spMkLst>
            <pc:docMk/>
            <pc:sldMk cId="2977058657" sldId="348"/>
            <ac:spMk id="33" creationId="{5DBB2EB1-FDE2-473D-9B34-8BE6BA8500EB}"/>
          </ac:spMkLst>
        </pc:spChg>
        <pc:spChg chg="add del">
          <ac:chgData name="Joel Rodrigues" userId="dd7aeacb-f316-4b42-9e51-2be581f98b2d" providerId="ADAL" clId="{8CAED635-AAE9-4A3E-8A26-E72D56070BB9}" dt="2018-05-01T22:38:54.860" v="552" actId="26606"/>
          <ac:spMkLst>
            <pc:docMk/>
            <pc:sldMk cId="2977058657" sldId="348"/>
            <ac:spMk id="34" creationId="{866433B7-FF5B-4E01-B622-C535373D0AFB}"/>
          </ac:spMkLst>
        </pc:spChg>
        <pc:spChg chg="add del">
          <ac:chgData name="Joel Rodrigues" userId="dd7aeacb-f316-4b42-9e51-2be581f98b2d" providerId="ADAL" clId="{8CAED635-AAE9-4A3E-8A26-E72D56070BB9}" dt="2018-05-01T22:52:21.324" v="633" actId="26606"/>
          <ac:spMkLst>
            <pc:docMk/>
            <pc:sldMk cId="2977058657" sldId="348"/>
            <ac:spMk id="35" creationId="{4913D8DA-B72B-46FB-9E5D-656A0EB0A476}"/>
          </ac:spMkLst>
        </pc:spChg>
        <pc:spChg chg="add del">
          <ac:chgData name="Joel Rodrigues" userId="dd7aeacb-f316-4b42-9e51-2be581f98b2d" providerId="ADAL" clId="{8CAED635-AAE9-4A3E-8A26-E72D56070BB9}" dt="2018-05-01T22:52:21.324" v="633" actId="26606"/>
          <ac:spMkLst>
            <pc:docMk/>
            <pc:sldMk cId="2977058657" sldId="348"/>
            <ac:spMk id="36" creationId="{63CDDC8E-3FD0-4545-A664-7661835B4586}"/>
          </ac:spMkLst>
        </pc:spChg>
        <pc:spChg chg="add del">
          <ac:chgData name="Joel Rodrigues" userId="dd7aeacb-f316-4b42-9e51-2be581f98b2d" providerId="ADAL" clId="{8CAED635-AAE9-4A3E-8A26-E72D56070BB9}" dt="2018-05-01T22:53:41.435" v="649" actId="26606"/>
          <ac:spMkLst>
            <pc:docMk/>
            <pc:sldMk cId="2977058657" sldId="348"/>
            <ac:spMk id="37" creationId="{4913D8DA-B72B-46FB-9E5D-656A0EB0A476}"/>
          </ac:spMkLst>
        </pc:spChg>
        <pc:spChg chg="add del">
          <ac:chgData name="Joel Rodrigues" userId="dd7aeacb-f316-4b42-9e51-2be581f98b2d" providerId="ADAL" clId="{8CAED635-AAE9-4A3E-8A26-E72D56070BB9}" dt="2018-05-01T22:53:41.435" v="649" actId="26606"/>
          <ac:spMkLst>
            <pc:docMk/>
            <pc:sldMk cId="2977058657" sldId="348"/>
            <ac:spMk id="38" creationId="{63CDDC8E-3FD0-4545-A664-7661835B4586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2977058657" sldId="348"/>
            <ac:spMk id="2265" creationId="{90CA4844-0296-471B-9BF0-17E550105D1D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2977058657" sldId="348"/>
            <ac:spMk id="2268" creationId="{D55808EB-34D0-4AE5-A7BE-EF31133B86DA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2977058657" sldId="348"/>
            <ac:spMk id="2269" creationId="{E493610E-DBEC-47FF-8787-EB8232CC413B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2977058657" sldId="348"/>
            <ac:spMk id="2270" creationId="{44B2A800-72D4-46DA-B287-1F58E5561AEF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2977058657" sldId="348"/>
            <ac:spMk id="2271" creationId="{6CCEFD7C-010F-4214-BD85-74180E0FCCCF}"/>
          </ac:spMkLst>
        </pc:spChg>
        <pc:graphicFrameChg chg="add del modGraphic">
          <ac:chgData name="Joel Rodrigues" userId="dd7aeacb-f316-4b42-9e51-2be581f98b2d" providerId="ADAL" clId="{8CAED635-AAE9-4A3E-8A26-E72D56070BB9}" dt="2018-05-01T22:43:27.760" v="583" actId="27309"/>
          <ac:graphicFrameMkLst>
            <pc:docMk/>
            <pc:sldMk cId="2977058657" sldId="348"/>
            <ac:graphicFrameMk id="6" creationId="{37E94002-856F-46D8-B588-0E4060D33782}"/>
          </ac:graphicFrameMkLst>
        </pc:graphicFrameChg>
        <pc:picChg chg="add del">
          <ac:chgData name="Joel Rodrigues" userId="dd7aeacb-f316-4b42-9e51-2be581f98b2d" providerId="ADAL" clId="{8CAED635-AAE9-4A3E-8A26-E72D56070BB9}" dt="2018-05-02T14:05:46.610" v="929" actId="478"/>
          <ac:picMkLst>
            <pc:docMk/>
            <pc:sldMk cId="2977058657" sldId="348"/>
            <ac:picMk id="6" creationId="{80D37FEB-0855-424B-9EEC-49729667943C}"/>
          </ac:picMkLst>
        </pc:picChg>
        <pc:picChg chg="add">
          <ac:chgData name="Joel Rodrigues" userId="dd7aeacb-f316-4b42-9e51-2be581f98b2d" providerId="ADAL" clId="{8CAED635-AAE9-4A3E-8A26-E72D56070BB9}" dt="2018-05-02T14:05:46.799" v="930"/>
          <ac:picMkLst>
            <pc:docMk/>
            <pc:sldMk cId="2977058657" sldId="348"/>
            <ac:picMk id="7" creationId="{721487D5-D14B-42FE-BC7C-5EDCD38547D6}"/>
          </ac:picMkLst>
        </pc:picChg>
        <pc:picChg chg="mod ord">
          <ac:chgData name="Joel Rodrigues" userId="dd7aeacb-f316-4b42-9e51-2be581f98b2d" providerId="ADAL" clId="{8CAED635-AAE9-4A3E-8A26-E72D56070BB9}" dt="2018-05-02T10:20:01.524" v="701" actId="1076"/>
          <ac:picMkLst>
            <pc:docMk/>
            <pc:sldMk cId="2977058657" sldId="348"/>
            <ac:picMk id="15" creationId="{885E90ED-79F8-4D0D-BC31-C0E80AD49605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2977058657" sldId="348"/>
            <ac:picMk id="2263" creationId="{21324A7B-AF6E-47CE-BBF8-5A8C8DE33052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2977058657" sldId="348"/>
            <ac:picMk id="2264" creationId="{3C7BEFBC-F1F7-45AB-AF64-D082B980DA5C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2977058657" sldId="348"/>
            <ac:picMk id="2266" creationId="{278459C9-AC6C-438D-99D2-A565175AAA34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2977058657" sldId="348"/>
            <ac:picMk id="2267" creationId="{B35D38F3-2985-4151-AA8D-E88DA67208D1}"/>
          </ac:picMkLst>
        </pc:picChg>
      </pc:sldChg>
      <pc:sldChg chg="addSp delSp modSp setBg delDesignElem">
        <pc:chgData name="Joel Rodrigues" userId="dd7aeacb-f316-4b42-9e51-2be581f98b2d" providerId="ADAL" clId="{8CAED635-AAE9-4A3E-8A26-E72D56070BB9}" dt="2018-05-02T14:05:59.686" v="934"/>
        <pc:sldMkLst>
          <pc:docMk/>
          <pc:sldMk cId="1763981273" sldId="349"/>
        </pc:sldMkLst>
        <pc:spChg chg="mod">
          <ac:chgData name="Joel Rodrigues" userId="dd7aeacb-f316-4b42-9e51-2be581f98b2d" providerId="ADAL" clId="{8CAED635-AAE9-4A3E-8A26-E72D56070BB9}" dt="2018-05-01T22:10:06.938" v="409" actId="20577"/>
          <ac:spMkLst>
            <pc:docMk/>
            <pc:sldMk cId="1763981273" sldId="349"/>
            <ac:spMk id="2" creationId="{29B28824-C4CE-4B51-AACD-315846BCCD58}"/>
          </ac:spMkLst>
        </pc:spChg>
        <pc:spChg chg="add del mod">
          <ac:chgData name="Joel Rodrigues" userId="dd7aeacb-f316-4b42-9e51-2be581f98b2d" providerId="ADAL" clId="{8CAED635-AAE9-4A3E-8A26-E72D56070BB9}" dt="2018-05-02T10:21:16.724" v="716" actId="1035"/>
          <ac:spMkLst>
            <pc:docMk/>
            <pc:sldMk cId="1763981273" sldId="349"/>
            <ac:spMk id="3" creationId="{D73C492D-5673-4238-A42E-657478B1AD45}"/>
          </ac:spMkLst>
        </pc:spChg>
        <pc:spChg chg="mod">
          <ac:chgData name="Joel Rodrigues" userId="dd7aeacb-f316-4b42-9e51-2be581f98b2d" providerId="ADAL" clId="{8CAED635-AAE9-4A3E-8A26-E72D56070BB9}" dt="2018-05-01T21:17:44.003" v="178" actId="20577"/>
          <ac:spMkLst>
            <pc:docMk/>
            <pc:sldMk cId="1763981273" sldId="349"/>
            <ac:spMk id="4" creationId="{4D8E9FB6-DBA1-4DA5-9904-E5890A53DFA1}"/>
          </ac:spMkLst>
        </pc:spChg>
        <pc:spChg chg="mod">
          <ac:chgData name="Joel Rodrigues" userId="dd7aeacb-f316-4b42-9e51-2be581f98b2d" providerId="ADAL" clId="{8CAED635-AAE9-4A3E-8A26-E72D56070BB9}" dt="2018-05-02T10:21:18.728" v="717" actId="5793"/>
          <ac:spMkLst>
            <pc:docMk/>
            <pc:sldMk cId="1763981273" sldId="349"/>
            <ac:spMk id="5" creationId="{FE509046-1BB5-416C-BDB5-2B99C2A69084}"/>
          </ac:spMkLst>
        </pc:spChg>
        <pc:spChg chg="add del mod">
          <ac:chgData name="Joel Rodrigues" userId="dd7aeacb-f316-4b42-9e51-2be581f98b2d" providerId="ADAL" clId="{8CAED635-AAE9-4A3E-8A26-E72D56070BB9}" dt="2018-05-02T10:21:16.724" v="716" actId="1035"/>
          <ac:spMkLst>
            <pc:docMk/>
            <pc:sldMk cId="1763981273" sldId="349"/>
            <ac:spMk id="6" creationId="{FEBD097B-7BB1-4ECF-BC28-E8DC8FA10F9A}"/>
          </ac:spMkLst>
        </pc:spChg>
        <pc:spChg chg="add del mod">
          <ac:chgData name="Joel Rodrigues" userId="dd7aeacb-f316-4b42-9e51-2be581f98b2d" providerId="ADAL" clId="{8CAED635-AAE9-4A3E-8A26-E72D56070BB9}" dt="2018-05-02T10:21:16.724" v="716" actId="1035"/>
          <ac:spMkLst>
            <pc:docMk/>
            <pc:sldMk cId="1763981273" sldId="349"/>
            <ac:spMk id="7" creationId="{4E005288-04ED-403F-BCD9-C715C95BC2E7}"/>
          </ac:spMkLst>
        </pc:spChg>
        <pc:spChg chg="add del mod">
          <ac:chgData name="Joel Rodrigues" userId="dd7aeacb-f316-4b42-9e51-2be581f98b2d" providerId="ADAL" clId="{8CAED635-AAE9-4A3E-8A26-E72D56070BB9}" dt="2018-05-02T10:21:16.724" v="716" actId="1035"/>
          <ac:spMkLst>
            <pc:docMk/>
            <pc:sldMk cId="1763981273" sldId="349"/>
            <ac:spMk id="8" creationId="{585C4FCE-386D-4897-9C1A-6DDB949402C7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1763981273" sldId="349"/>
            <ac:spMk id="2265" creationId="{90CA4844-0296-471B-9BF0-17E550105D1D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1763981273" sldId="349"/>
            <ac:spMk id="2268" creationId="{D55808EB-34D0-4AE5-A7BE-EF31133B86DA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1763981273" sldId="349"/>
            <ac:spMk id="2269" creationId="{E493610E-DBEC-47FF-8787-EB8232CC413B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1763981273" sldId="349"/>
            <ac:spMk id="2270" creationId="{44B2A800-72D4-46DA-B287-1F58E5561AEF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1763981273" sldId="349"/>
            <ac:spMk id="2271" creationId="{6CCEFD7C-010F-4214-BD85-74180E0FCCCF}"/>
          </ac:spMkLst>
        </pc:spChg>
        <pc:picChg chg="add">
          <ac:chgData name="Joel Rodrigues" userId="dd7aeacb-f316-4b42-9e51-2be581f98b2d" providerId="ADAL" clId="{8CAED635-AAE9-4A3E-8A26-E72D56070BB9}" dt="2018-05-02T14:05:59.686" v="934"/>
          <ac:picMkLst>
            <pc:docMk/>
            <pc:sldMk cId="1763981273" sldId="349"/>
            <ac:picMk id="7" creationId="{28ED3761-CB45-4428-BD9A-1291A0F1A1FA}"/>
          </ac:picMkLst>
        </pc:picChg>
        <pc:picChg chg="mod">
          <ac:chgData name="Joel Rodrigues" userId="dd7aeacb-f316-4b42-9e51-2be581f98b2d" providerId="ADAL" clId="{8CAED635-AAE9-4A3E-8A26-E72D56070BB9}" dt="2018-05-02T10:21:53.271" v="757" actId="1035"/>
          <ac:picMkLst>
            <pc:docMk/>
            <pc:sldMk cId="1763981273" sldId="349"/>
            <ac:picMk id="15" creationId="{48C6468E-041D-4E92-A45C-38B5103A5F40}"/>
          </ac:picMkLst>
        </pc:picChg>
        <pc:picChg chg="mod">
          <ac:chgData name="Joel Rodrigues" userId="dd7aeacb-f316-4b42-9e51-2be581f98b2d" providerId="ADAL" clId="{8CAED635-AAE9-4A3E-8A26-E72D56070BB9}" dt="2018-05-02T10:21:52.134" v="752" actId="1035"/>
          <ac:picMkLst>
            <pc:docMk/>
            <pc:sldMk cId="1763981273" sldId="349"/>
            <ac:picMk id="16" creationId="{6469809B-5B38-4CC1-87FE-875C6E88781D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1763981273" sldId="349"/>
            <ac:picMk id="2263" creationId="{21324A7B-AF6E-47CE-BBF8-5A8C8DE33052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1763981273" sldId="349"/>
            <ac:picMk id="2264" creationId="{3C7BEFBC-F1F7-45AB-AF64-D082B980DA5C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1763981273" sldId="349"/>
            <ac:picMk id="2266" creationId="{278459C9-AC6C-438D-99D2-A565175AAA34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1763981273" sldId="349"/>
            <ac:picMk id="2267" creationId="{B35D38F3-2985-4151-AA8D-E88DA67208D1}"/>
          </ac:picMkLst>
        </pc:picChg>
      </pc:sldChg>
      <pc:sldChg chg="addSp delSp modSp setBg delDesignElem">
        <pc:chgData name="Joel Rodrigues" userId="dd7aeacb-f316-4b42-9e51-2be581f98b2d" providerId="ADAL" clId="{8CAED635-AAE9-4A3E-8A26-E72D56070BB9}" dt="2018-05-02T14:06:01.310" v="935"/>
        <pc:sldMkLst>
          <pc:docMk/>
          <pc:sldMk cId="291392611" sldId="350"/>
        </pc:sldMkLst>
        <pc:spChg chg="mod">
          <ac:chgData name="Joel Rodrigues" userId="dd7aeacb-f316-4b42-9e51-2be581f98b2d" providerId="ADAL" clId="{8CAED635-AAE9-4A3E-8A26-E72D56070BB9}" dt="2018-05-01T22:10:18.242" v="410" actId="20577"/>
          <ac:spMkLst>
            <pc:docMk/>
            <pc:sldMk cId="291392611" sldId="350"/>
            <ac:spMk id="2" creationId="{29B28824-C4CE-4B51-AACD-315846BCCD58}"/>
          </ac:spMkLst>
        </pc:spChg>
        <pc:spChg chg="add del mod">
          <ac:chgData name="Joel Rodrigues" userId="dd7aeacb-f316-4b42-9e51-2be581f98b2d" providerId="ADAL" clId="{8CAED635-AAE9-4A3E-8A26-E72D56070BB9}" dt="2018-05-02T10:22:05.146" v="758" actId="14100"/>
          <ac:spMkLst>
            <pc:docMk/>
            <pc:sldMk cId="291392611" sldId="350"/>
            <ac:spMk id="3" creationId="{4EB8E943-F6E5-4E24-BDAB-CED2A40C2A79}"/>
          </ac:spMkLst>
        </pc:spChg>
        <pc:spChg chg="mod">
          <ac:chgData name="Joel Rodrigues" userId="dd7aeacb-f316-4b42-9e51-2be581f98b2d" providerId="ADAL" clId="{8CAED635-AAE9-4A3E-8A26-E72D56070BB9}" dt="2018-05-01T21:17:44.003" v="178" actId="20577"/>
          <ac:spMkLst>
            <pc:docMk/>
            <pc:sldMk cId="291392611" sldId="350"/>
            <ac:spMk id="4" creationId="{4D8E9FB6-DBA1-4DA5-9904-E5890A53DFA1}"/>
          </ac:spMkLst>
        </pc:spChg>
        <pc:spChg chg="mod">
          <ac:chgData name="Joel Rodrigues" userId="dd7aeacb-f316-4b42-9e51-2be581f98b2d" providerId="ADAL" clId="{8CAED635-AAE9-4A3E-8A26-E72D56070BB9}" dt="2018-05-02T10:22:06.833" v="759" actId="5793"/>
          <ac:spMkLst>
            <pc:docMk/>
            <pc:sldMk cId="291392611" sldId="350"/>
            <ac:spMk id="5" creationId="{FE509046-1BB5-416C-BDB5-2B99C2A69084}"/>
          </ac:spMkLst>
        </pc:spChg>
        <pc:spChg chg="add del mod">
          <ac:chgData name="Joel Rodrigues" userId="dd7aeacb-f316-4b42-9e51-2be581f98b2d" providerId="ADAL" clId="{8CAED635-AAE9-4A3E-8A26-E72D56070BB9}" dt="2018-05-02T10:22:05.146" v="758" actId="14100"/>
          <ac:spMkLst>
            <pc:docMk/>
            <pc:sldMk cId="291392611" sldId="350"/>
            <ac:spMk id="6" creationId="{8AC64C77-E6E1-4759-A8B2-1BE781BDD3A8}"/>
          </ac:spMkLst>
        </pc:spChg>
        <pc:spChg chg="add del mod">
          <ac:chgData name="Joel Rodrigues" userId="dd7aeacb-f316-4b42-9e51-2be581f98b2d" providerId="ADAL" clId="{8CAED635-AAE9-4A3E-8A26-E72D56070BB9}" dt="2018-05-02T10:22:05.146" v="758" actId="14100"/>
          <ac:spMkLst>
            <pc:docMk/>
            <pc:sldMk cId="291392611" sldId="350"/>
            <ac:spMk id="7" creationId="{4A6DE965-BD5B-44DF-BA7B-0486D630181D}"/>
          </ac:spMkLst>
        </pc:spChg>
        <pc:spChg chg="add del mod">
          <ac:chgData name="Joel Rodrigues" userId="dd7aeacb-f316-4b42-9e51-2be581f98b2d" providerId="ADAL" clId="{8CAED635-AAE9-4A3E-8A26-E72D56070BB9}" dt="2018-05-02T10:22:05.146" v="758" actId="14100"/>
          <ac:spMkLst>
            <pc:docMk/>
            <pc:sldMk cId="291392611" sldId="350"/>
            <ac:spMk id="8" creationId="{455BA0F6-F7A8-4ED4-B1DE-2AD4E6D41C18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291392611" sldId="350"/>
            <ac:spMk id="2265" creationId="{90CA4844-0296-471B-9BF0-17E550105D1D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291392611" sldId="350"/>
            <ac:spMk id="2268" creationId="{D55808EB-34D0-4AE5-A7BE-EF31133B86DA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291392611" sldId="350"/>
            <ac:spMk id="2269" creationId="{E493610E-DBEC-47FF-8787-EB8232CC413B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291392611" sldId="350"/>
            <ac:spMk id="2270" creationId="{44B2A800-72D4-46DA-B287-1F58E5561AEF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291392611" sldId="350"/>
            <ac:spMk id="2271" creationId="{6CCEFD7C-010F-4214-BD85-74180E0FCCCF}"/>
          </ac:spMkLst>
        </pc:spChg>
        <pc:picChg chg="add">
          <ac:chgData name="Joel Rodrigues" userId="dd7aeacb-f316-4b42-9e51-2be581f98b2d" providerId="ADAL" clId="{8CAED635-AAE9-4A3E-8A26-E72D56070BB9}" dt="2018-05-02T14:06:01.310" v="935"/>
          <ac:picMkLst>
            <pc:docMk/>
            <pc:sldMk cId="291392611" sldId="350"/>
            <ac:picMk id="6" creationId="{6EB5BD05-E393-49A0-B039-1931A085E711}"/>
          </ac:picMkLst>
        </pc:picChg>
        <pc:picChg chg="mod">
          <ac:chgData name="Joel Rodrigues" userId="dd7aeacb-f316-4b42-9e51-2be581f98b2d" providerId="ADAL" clId="{8CAED635-AAE9-4A3E-8A26-E72D56070BB9}" dt="2018-05-02T10:22:35.048" v="763" actId="14100"/>
          <ac:picMkLst>
            <pc:docMk/>
            <pc:sldMk cId="291392611" sldId="350"/>
            <ac:picMk id="15" creationId="{B96BD988-BC82-4094-8A11-435EC2236547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291392611" sldId="350"/>
            <ac:picMk id="2263" creationId="{21324A7B-AF6E-47CE-BBF8-5A8C8DE33052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291392611" sldId="350"/>
            <ac:picMk id="2264" creationId="{3C7BEFBC-F1F7-45AB-AF64-D082B980DA5C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291392611" sldId="350"/>
            <ac:picMk id="2266" creationId="{278459C9-AC6C-438D-99D2-A565175AAA34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291392611" sldId="350"/>
            <ac:picMk id="2267" creationId="{B35D38F3-2985-4151-AA8D-E88DA67208D1}"/>
          </ac:picMkLst>
        </pc:picChg>
      </pc:sldChg>
      <pc:sldChg chg="addSp delSp modSp setBg delDesignElem">
        <pc:chgData name="Joel Rodrigues" userId="dd7aeacb-f316-4b42-9e51-2be581f98b2d" providerId="ADAL" clId="{8CAED635-AAE9-4A3E-8A26-E72D56070BB9}" dt="2018-05-02T14:06:03.977" v="937"/>
        <pc:sldMkLst>
          <pc:docMk/>
          <pc:sldMk cId="3548653871" sldId="351"/>
        </pc:sldMkLst>
        <pc:spChg chg="mod">
          <ac:chgData name="Joel Rodrigues" userId="dd7aeacb-f316-4b42-9e51-2be581f98b2d" providerId="ADAL" clId="{8CAED635-AAE9-4A3E-8A26-E72D56070BB9}" dt="2018-05-01T22:10:26.441" v="412" actId="20577"/>
          <ac:spMkLst>
            <pc:docMk/>
            <pc:sldMk cId="3548653871" sldId="351"/>
            <ac:spMk id="2" creationId="{29B28824-C4CE-4B51-AACD-315846BCCD58}"/>
          </ac:spMkLst>
        </pc:spChg>
        <pc:spChg chg="add del mod">
          <ac:chgData name="Joel Rodrigues" userId="dd7aeacb-f316-4b42-9e51-2be581f98b2d" providerId="ADAL" clId="{8CAED635-AAE9-4A3E-8A26-E72D56070BB9}" dt="2018-05-02T10:24:14.496" v="773" actId="14100"/>
          <ac:spMkLst>
            <pc:docMk/>
            <pc:sldMk cId="3548653871" sldId="351"/>
            <ac:spMk id="3" creationId="{FB909074-B8B6-4870-98E6-681F88204756}"/>
          </ac:spMkLst>
        </pc:spChg>
        <pc:spChg chg="mod">
          <ac:chgData name="Joel Rodrigues" userId="dd7aeacb-f316-4b42-9e51-2be581f98b2d" providerId="ADAL" clId="{8CAED635-AAE9-4A3E-8A26-E72D56070BB9}" dt="2018-05-01T21:17:44.003" v="178" actId="20577"/>
          <ac:spMkLst>
            <pc:docMk/>
            <pc:sldMk cId="3548653871" sldId="351"/>
            <ac:spMk id="4" creationId="{4D8E9FB6-DBA1-4DA5-9904-E5890A53DFA1}"/>
          </ac:spMkLst>
        </pc:spChg>
        <pc:spChg chg="mod">
          <ac:chgData name="Joel Rodrigues" userId="dd7aeacb-f316-4b42-9e51-2be581f98b2d" providerId="ADAL" clId="{8CAED635-AAE9-4A3E-8A26-E72D56070BB9}" dt="2018-05-02T10:24:16.248" v="774" actId="5793"/>
          <ac:spMkLst>
            <pc:docMk/>
            <pc:sldMk cId="3548653871" sldId="351"/>
            <ac:spMk id="5" creationId="{FE509046-1BB5-416C-BDB5-2B99C2A69084}"/>
          </ac:spMkLst>
        </pc:spChg>
        <pc:spChg chg="add del mod">
          <ac:chgData name="Joel Rodrigues" userId="dd7aeacb-f316-4b42-9e51-2be581f98b2d" providerId="ADAL" clId="{8CAED635-AAE9-4A3E-8A26-E72D56070BB9}" dt="2018-05-02T10:24:14.496" v="773" actId="14100"/>
          <ac:spMkLst>
            <pc:docMk/>
            <pc:sldMk cId="3548653871" sldId="351"/>
            <ac:spMk id="6" creationId="{DE5A330A-E036-45F2-A3FA-9F2853336AD5}"/>
          </ac:spMkLst>
        </pc:spChg>
        <pc:spChg chg="add del mod">
          <ac:chgData name="Joel Rodrigues" userId="dd7aeacb-f316-4b42-9e51-2be581f98b2d" providerId="ADAL" clId="{8CAED635-AAE9-4A3E-8A26-E72D56070BB9}" dt="2018-05-02T10:24:14.496" v="773" actId="14100"/>
          <ac:spMkLst>
            <pc:docMk/>
            <pc:sldMk cId="3548653871" sldId="351"/>
            <ac:spMk id="7" creationId="{79F2F8F9-4EC2-4D16-BD8F-5100D0082B7B}"/>
          </ac:spMkLst>
        </pc:spChg>
        <pc:spChg chg="add del mod">
          <ac:chgData name="Joel Rodrigues" userId="dd7aeacb-f316-4b42-9e51-2be581f98b2d" providerId="ADAL" clId="{8CAED635-AAE9-4A3E-8A26-E72D56070BB9}" dt="2018-05-02T10:24:18.800" v="775" actId="478"/>
          <ac:spMkLst>
            <pc:docMk/>
            <pc:sldMk cId="3548653871" sldId="351"/>
            <ac:spMk id="8" creationId="{9D919A57-64C6-475F-89C1-BBEB41FCD1AD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3548653871" sldId="351"/>
            <ac:spMk id="2265" creationId="{90CA4844-0296-471B-9BF0-17E550105D1D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3548653871" sldId="351"/>
            <ac:spMk id="2268" creationId="{D55808EB-34D0-4AE5-A7BE-EF31133B86DA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3548653871" sldId="351"/>
            <ac:spMk id="2269" creationId="{E493610E-DBEC-47FF-8787-EB8232CC413B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3548653871" sldId="351"/>
            <ac:spMk id="2270" creationId="{44B2A800-72D4-46DA-B287-1F58E5561AEF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3548653871" sldId="351"/>
            <ac:spMk id="2271" creationId="{6CCEFD7C-010F-4214-BD85-74180E0FCCCF}"/>
          </ac:spMkLst>
        </pc:spChg>
        <pc:picChg chg="add">
          <ac:chgData name="Joel Rodrigues" userId="dd7aeacb-f316-4b42-9e51-2be581f98b2d" providerId="ADAL" clId="{8CAED635-AAE9-4A3E-8A26-E72D56070BB9}" dt="2018-05-02T14:06:03.977" v="937"/>
          <ac:picMkLst>
            <pc:docMk/>
            <pc:sldMk cId="3548653871" sldId="351"/>
            <ac:picMk id="6" creationId="{ED1B000E-65EC-418C-A2DC-5C744638B104}"/>
          </ac:picMkLst>
        </pc:picChg>
        <pc:picChg chg="mod">
          <ac:chgData name="Joel Rodrigues" userId="dd7aeacb-f316-4b42-9e51-2be581f98b2d" providerId="ADAL" clId="{8CAED635-AAE9-4A3E-8A26-E72D56070BB9}" dt="2018-05-02T10:24:30.748" v="777" actId="14100"/>
          <ac:picMkLst>
            <pc:docMk/>
            <pc:sldMk cId="3548653871" sldId="351"/>
            <ac:picMk id="17" creationId="{587A42EC-9E95-4F91-8B51-6C7B3B380E2C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3548653871" sldId="351"/>
            <ac:picMk id="2263" creationId="{21324A7B-AF6E-47CE-BBF8-5A8C8DE33052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3548653871" sldId="351"/>
            <ac:picMk id="2264" creationId="{3C7BEFBC-F1F7-45AB-AF64-D082B980DA5C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3548653871" sldId="351"/>
            <ac:picMk id="2266" creationId="{278459C9-AC6C-438D-99D2-A565175AAA34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3548653871" sldId="351"/>
            <ac:picMk id="2267" creationId="{B35D38F3-2985-4151-AA8D-E88DA67208D1}"/>
          </ac:picMkLst>
        </pc:picChg>
      </pc:sldChg>
      <pc:sldChg chg="addSp delSp modSp mod setBg delDesignElem">
        <pc:chgData name="Joel Rodrigues" userId="dd7aeacb-f316-4b42-9e51-2be581f98b2d" providerId="ADAL" clId="{8CAED635-AAE9-4A3E-8A26-E72D56070BB9}" dt="2018-05-02T14:06:12.638" v="942"/>
        <pc:sldMkLst>
          <pc:docMk/>
          <pc:sldMk cId="338970323" sldId="353"/>
        </pc:sldMkLst>
        <pc:spChg chg="mod">
          <ac:chgData name="Joel Rodrigues" userId="dd7aeacb-f316-4b42-9e51-2be581f98b2d" providerId="ADAL" clId="{8CAED635-AAE9-4A3E-8A26-E72D56070BB9}" dt="2018-05-01T22:23:44.800" v="475" actId="26606"/>
          <ac:spMkLst>
            <pc:docMk/>
            <pc:sldMk cId="338970323" sldId="353"/>
            <ac:spMk id="2" creationId="{29B28824-C4CE-4B51-AACD-315846BCCD58}"/>
          </ac:spMkLst>
        </pc:spChg>
        <pc:spChg chg="add del mod">
          <ac:chgData name="Joel Rodrigues" userId="dd7aeacb-f316-4b42-9e51-2be581f98b2d" providerId="ADAL" clId="{8CAED635-AAE9-4A3E-8A26-E72D56070BB9}" dt="2018-05-02T10:25:38.015" v="784" actId="1076"/>
          <ac:spMkLst>
            <pc:docMk/>
            <pc:sldMk cId="338970323" sldId="353"/>
            <ac:spMk id="3" creationId="{F92D7F26-A80E-4CE8-B233-A0BF91726B4D}"/>
          </ac:spMkLst>
        </pc:spChg>
        <pc:spChg chg="mod">
          <ac:chgData name="Joel Rodrigues" userId="dd7aeacb-f316-4b42-9e51-2be581f98b2d" providerId="ADAL" clId="{8CAED635-AAE9-4A3E-8A26-E72D56070BB9}" dt="2018-05-01T22:23:44.800" v="475" actId="26606"/>
          <ac:spMkLst>
            <pc:docMk/>
            <pc:sldMk cId="338970323" sldId="353"/>
            <ac:spMk id="4" creationId="{4D8E9FB6-DBA1-4DA5-9904-E5890A53DFA1}"/>
          </ac:spMkLst>
        </pc:spChg>
        <pc:spChg chg="mod">
          <ac:chgData name="Joel Rodrigues" userId="dd7aeacb-f316-4b42-9e51-2be581f98b2d" providerId="ADAL" clId="{8CAED635-AAE9-4A3E-8A26-E72D56070BB9}" dt="2018-05-02T10:25:41.744" v="786" actId="5793"/>
          <ac:spMkLst>
            <pc:docMk/>
            <pc:sldMk cId="338970323" sldId="353"/>
            <ac:spMk id="5" creationId="{FE509046-1BB5-416C-BDB5-2B99C2A69084}"/>
          </ac:spMkLst>
        </pc:spChg>
        <pc:spChg chg="add del mod">
          <ac:chgData name="Joel Rodrigues" userId="dd7aeacb-f316-4b42-9e51-2be581f98b2d" providerId="ADAL" clId="{8CAED635-AAE9-4A3E-8A26-E72D56070BB9}" dt="2018-05-02T10:25:38.015" v="784" actId="1076"/>
          <ac:spMkLst>
            <pc:docMk/>
            <pc:sldMk cId="338970323" sldId="353"/>
            <ac:spMk id="6" creationId="{D204673F-4F51-4111-97AD-0F2C0067F13A}"/>
          </ac:spMkLst>
        </pc:spChg>
        <pc:spChg chg="add del mod">
          <ac:chgData name="Joel Rodrigues" userId="dd7aeacb-f316-4b42-9e51-2be581f98b2d" providerId="ADAL" clId="{8CAED635-AAE9-4A3E-8A26-E72D56070BB9}" dt="2018-05-02T10:25:38.015" v="784" actId="1076"/>
          <ac:spMkLst>
            <pc:docMk/>
            <pc:sldMk cId="338970323" sldId="353"/>
            <ac:spMk id="7" creationId="{F899A48E-141C-4F57-8A87-C1E03FD8CA7B}"/>
          </ac:spMkLst>
        </pc:spChg>
        <pc:spChg chg="add del mod">
          <ac:chgData name="Joel Rodrigues" userId="dd7aeacb-f316-4b42-9e51-2be581f98b2d" providerId="ADAL" clId="{8CAED635-AAE9-4A3E-8A26-E72D56070BB9}" dt="2018-05-02T10:25:38.015" v="784" actId="1076"/>
          <ac:spMkLst>
            <pc:docMk/>
            <pc:sldMk cId="338970323" sldId="353"/>
            <ac:spMk id="8" creationId="{4367F73B-BAB8-4919-B0B0-5B6CDE420D0F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338970323" sldId="353"/>
            <ac:spMk id="79" creationId="{BCEAFC9A-0467-4B58-9ED0-1DFDB270CF13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338970323" sldId="353"/>
            <ac:spMk id="85" creationId="{080FBBF1-114B-4ACF-9D94-77D785712014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338970323" sldId="353"/>
            <ac:spMk id="87" creationId="{B142E807-3C7C-405C-B64F-9A23E80E3506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338970323" sldId="353"/>
            <ac:spMk id="89" creationId="{FDAA5D9B-AA73-4A55-A86B-04BE2719666B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338970323" sldId="353"/>
            <ac:spMk id="91" creationId="{135DE72C-DA4D-4686-8CD0-69585BAEB313}"/>
          </ac:spMkLst>
        </pc:spChg>
        <pc:spChg chg="add del">
          <ac:chgData name="Joel Rodrigues" userId="dd7aeacb-f316-4b42-9e51-2be581f98b2d" providerId="ADAL" clId="{8CAED635-AAE9-4A3E-8A26-E72D56070BB9}" dt="2018-05-01T22:23:44.800" v="475" actId="26606"/>
          <ac:spMkLst>
            <pc:docMk/>
            <pc:sldMk cId="338970323" sldId="353"/>
            <ac:spMk id="8200" creationId="{BBDB9CBB-F581-4208-9C34-D4E8577A9C01}"/>
          </ac:spMkLst>
        </pc:spChg>
        <pc:spChg chg="add del">
          <ac:chgData name="Joel Rodrigues" userId="dd7aeacb-f316-4b42-9e51-2be581f98b2d" providerId="ADAL" clId="{8CAED635-AAE9-4A3E-8A26-E72D56070BB9}" dt="2018-05-01T22:23:44.800" v="475" actId="26606"/>
          <ac:spMkLst>
            <pc:docMk/>
            <pc:sldMk cId="338970323" sldId="353"/>
            <ac:spMk id="8201" creationId="{F8F2DBF4-5F7B-457C-98A0-0337482F2113}"/>
          </ac:spMkLst>
        </pc:spChg>
        <pc:picChg chg="add">
          <ac:chgData name="Joel Rodrigues" userId="dd7aeacb-f316-4b42-9e51-2be581f98b2d" providerId="ADAL" clId="{8CAED635-AAE9-4A3E-8A26-E72D56070BB9}" dt="2018-05-02T14:06:12.638" v="942"/>
          <ac:picMkLst>
            <pc:docMk/>
            <pc:sldMk cId="338970323" sldId="353"/>
            <ac:picMk id="8" creationId="{0D3499AC-492F-41ED-BD46-54F5C4FD01CA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338970323" sldId="353"/>
            <ac:picMk id="75" creationId="{A46FF977-1FC2-4411-A10F-E3EB22EC8BCF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338970323" sldId="353"/>
            <ac:picMk id="77" creationId="{9CBFBAC2-BBAA-4C65-95AA-70920AAC01F6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338970323" sldId="353"/>
            <ac:picMk id="81" creationId="{E6F803B3-0605-4715-AD48-04562ACD7402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338970323" sldId="353"/>
            <ac:picMk id="83" creationId="{B6092646-03BD-45DF-BBD5-BAC631C8A2EA}"/>
          </ac:picMkLst>
        </pc:picChg>
        <pc:picChg chg="mod">
          <ac:chgData name="Joel Rodrigues" userId="dd7aeacb-f316-4b42-9e51-2be581f98b2d" providerId="ADAL" clId="{8CAED635-AAE9-4A3E-8A26-E72D56070BB9}" dt="2018-05-02T10:26:36.271" v="795" actId="1076"/>
          <ac:picMkLst>
            <pc:docMk/>
            <pc:sldMk cId="338970323" sldId="353"/>
            <ac:picMk id="8194" creationId="{F0B0A031-034C-4D15-A991-B321C82347FC}"/>
          </ac:picMkLst>
        </pc:picChg>
        <pc:picChg chg="mod ord">
          <ac:chgData name="Joel Rodrigues" userId="dd7aeacb-f316-4b42-9e51-2be581f98b2d" providerId="ADAL" clId="{8CAED635-AAE9-4A3E-8A26-E72D56070BB9}" dt="2018-05-02T10:26:50.599" v="797" actId="1076"/>
          <ac:picMkLst>
            <pc:docMk/>
            <pc:sldMk cId="338970323" sldId="353"/>
            <ac:picMk id="8196" creationId="{BA068725-0273-463F-8104-5D5A95659F87}"/>
          </ac:picMkLst>
        </pc:picChg>
        <pc:picChg chg="mod ord">
          <ac:chgData name="Joel Rodrigues" userId="dd7aeacb-f316-4b42-9e51-2be581f98b2d" providerId="ADAL" clId="{8CAED635-AAE9-4A3E-8A26-E72D56070BB9}" dt="2018-05-02T10:26:54.627" v="798" actId="1076"/>
          <ac:picMkLst>
            <pc:docMk/>
            <pc:sldMk cId="338970323" sldId="353"/>
            <ac:picMk id="8198" creationId="{A66DF410-449F-4846-8BA9-7FCA26B44CCD}"/>
          </ac:picMkLst>
        </pc:picChg>
      </pc:sldChg>
      <pc:sldChg chg="addSp delSp modSp setBg delDesignElem">
        <pc:chgData name="Joel Rodrigues" userId="dd7aeacb-f316-4b42-9e51-2be581f98b2d" providerId="ADAL" clId="{8CAED635-AAE9-4A3E-8A26-E72D56070BB9}" dt="2018-05-02T14:06:13.806" v="943"/>
        <pc:sldMkLst>
          <pc:docMk/>
          <pc:sldMk cId="421652867" sldId="354"/>
        </pc:sldMkLst>
        <pc:spChg chg="mod">
          <ac:chgData name="Joel Rodrigues" userId="dd7aeacb-f316-4b42-9e51-2be581f98b2d" providerId="ADAL" clId="{8CAED635-AAE9-4A3E-8A26-E72D56070BB9}" dt="2018-05-01T22:10:41.450" v="415" actId="20577"/>
          <ac:spMkLst>
            <pc:docMk/>
            <pc:sldMk cId="421652867" sldId="354"/>
            <ac:spMk id="2" creationId="{29B28824-C4CE-4B51-AACD-315846BCCD58}"/>
          </ac:spMkLst>
        </pc:spChg>
        <pc:spChg chg="add del mod">
          <ac:chgData name="Joel Rodrigues" userId="dd7aeacb-f316-4b42-9e51-2be581f98b2d" providerId="ADAL" clId="{8CAED635-AAE9-4A3E-8A26-E72D56070BB9}" dt="2018-05-02T10:27:15.168" v="799" actId="732"/>
          <ac:spMkLst>
            <pc:docMk/>
            <pc:sldMk cId="421652867" sldId="354"/>
            <ac:spMk id="3" creationId="{9E4DFD77-C885-48A3-93BB-9F0A45324F96}"/>
          </ac:spMkLst>
        </pc:spChg>
        <pc:spChg chg="mod">
          <ac:chgData name="Joel Rodrigues" userId="dd7aeacb-f316-4b42-9e51-2be581f98b2d" providerId="ADAL" clId="{8CAED635-AAE9-4A3E-8A26-E72D56070BB9}" dt="2018-05-01T21:17:44.003" v="178" actId="20577"/>
          <ac:spMkLst>
            <pc:docMk/>
            <pc:sldMk cId="421652867" sldId="354"/>
            <ac:spMk id="4" creationId="{4D8E9FB6-DBA1-4DA5-9904-E5890A53DFA1}"/>
          </ac:spMkLst>
        </pc:spChg>
        <pc:spChg chg="mod">
          <ac:chgData name="Joel Rodrigues" userId="dd7aeacb-f316-4b42-9e51-2be581f98b2d" providerId="ADAL" clId="{8CAED635-AAE9-4A3E-8A26-E72D56070BB9}" dt="2018-05-02T10:27:21.289" v="801" actId="5793"/>
          <ac:spMkLst>
            <pc:docMk/>
            <pc:sldMk cId="421652867" sldId="354"/>
            <ac:spMk id="5" creationId="{FE509046-1BB5-416C-BDB5-2B99C2A69084}"/>
          </ac:spMkLst>
        </pc:spChg>
        <pc:spChg chg="add del mod">
          <ac:chgData name="Joel Rodrigues" userId="dd7aeacb-f316-4b42-9e51-2be581f98b2d" providerId="ADAL" clId="{8CAED635-AAE9-4A3E-8A26-E72D56070BB9}" dt="2018-05-02T10:27:15.168" v="799" actId="732"/>
          <ac:spMkLst>
            <pc:docMk/>
            <pc:sldMk cId="421652867" sldId="354"/>
            <ac:spMk id="6" creationId="{9655F31B-CCF6-4711-9A55-490A677730A3}"/>
          </ac:spMkLst>
        </pc:spChg>
        <pc:spChg chg="add del mod">
          <ac:chgData name="Joel Rodrigues" userId="dd7aeacb-f316-4b42-9e51-2be581f98b2d" providerId="ADAL" clId="{8CAED635-AAE9-4A3E-8A26-E72D56070BB9}" dt="2018-05-02T10:27:15.168" v="799" actId="732"/>
          <ac:spMkLst>
            <pc:docMk/>
            <pc:sldMk cId="421652867" sldId="354"/>
            <ac:spMk id="7" creationId="{5F647C31-0FC4-4D4E-B9C5-8E2B96F23EF5}"/>
          </ac:spMkLst>
        </pc:spChg>
        <pc:spChg chg="add del mod">
          <ac:chgData name="Joel Rodrigues" userId="dd7aeacb-f316-4b42-9e51-2be581f98b2d" providerId="ADAL" clId="{8CAED635-AAE9-4A3E-8A26-E72D56070BB9}" dt="2018-05-02T10:27:30.895" v="802" actId="478"/>
          <ac:spMkLst>
            <pc:docMk/>
            <pc:sldMk cId="421652867" sldId="354"/>
            <ac:spMk id="8" creationId="{D3104F63-FA3D-4C6F-9985-2144885F111E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421652867" sldId="354"/>
            <ac:spMk id="79" creationId="{BCEAFC9A-0467-4B58-9ED0-1DFDB270CF13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421652867" sldId="354"/>
            <ac:spMk id="85" creationId="{080FBBF1-114B-4ACF-9D94-77D785712014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421652867" sldId="354"/>
            <ac:spMk id="87" creationId="{B142E807-3C7C-405C-B64F-9A23E80E3506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421652867" sldId="354"/>
            <ac:spMk id="89" creationId="{FDAA5D9B-AA73-4A55-A86B-04BE2719666B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421652867" sldId="354"/>
            <ac:spMk id="91" creationId="{135DE72C-DA4D-4686-8CD0-69585BAEB313}"/>
          </ac:spMkLst>
        </pc:spChg>
        <pc:picChg chg="add">
          <ac:chgData name="Joel Rodrigues" userId="dd7aeacb-f316-4b42-9e51-2be581f98b2d" providerId="ADAL" clId="{8CAED635-AAE9-4A3E-8A26-E72D56070BB9}" dt="2018-05-02T14:06:13.806" v="943"/>
          <ac:picMkLst>
            <pc:docMk/>
            <pc:sldMk cId="421652867" sldId="354"/>
            <ac:picMk id="7" creationId="{C1D67321-CC60-4540-960A-5890FAE6D595}"/>
          </ac:picMkLst>
        </pc:picChg>
        <pc:picChg chg="mod modCrop">
          <ac:chgData name="Joel Rodrigues" userId="dd7aeacb-f316-4b42-9e51-2be581f98b2d" providerId="ADAL" clId="{8CAED635-AAE9-4A3E-8A26-E72D56070BB9}" dt="2018-05-02T10:28:18.558" v="807" actId="732"/>
          <ac:picMkLst>
            <pc:docMk/>
            <pc:sldMk cId="421652867" sldId="354"/>
            <ac:picMk id="19" creationId="{0E73A3FA-D75E-44C6-9868-ECCEA36DE447}"/>
          </ac:picMkLst>
        </pc:picChg>
        <pc:picChg chg="mod">
          <ac:chgData name="Joel Rodrigues" userId="dd7aeacb-f316-4b42-9e51-2be581f98b2d" providerId="ADAL" clId="{8CAED635-AAE9-4A3E-8A26-E72D56070BB9}" dt="2018-05-02T10:27:55.701" v="806" actId="1076"/>
          <ac:picMkLst>
            <pc:docMk/>
            <pc:sldMk cId="421652867" sldId="354"/>
            <ac:picMk id="20" creationId="{87D30156-7F49-429C-A453-D6128E66713D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421652867" sldId="354"/>
            <ac:picMk id="75" creationId="{A46FF977-1FC2-4411-A10F-E3EB22EC8BCF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421652867" sldId="354"/>
            <ac:picMk id="77" creationId="{9CBFBAC2-BBAA-4C65-95AA-70920AAC01F6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421652867" sldId="354"/>
            <ac:picMk id="81" creationId="{E6F803B3-0605-4715-AD48-04562ACD7402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421652867" sldId="354"/>
            <ac:picMk id="83" creationId="{B6092646-03BD-45DF-BBD5-BAC631C8A2EA}"/>
          </ac:picMkLst>
        </pc:picChg>
      </pc:sldChg>
      <pc:sldChg chg="addSp delSp modSp setBg delDesignElem">
        <pc:chgData name="Joel Rodrigues" userId="dd7aeacb-f316-4b42-9e51-2be581f98b2d" providerId="ADAL" clId="{8CAED635-AAE9-4A3E-8A26-E72D56070BB9}" dt="2018-05-02T14:06:16.119" v="944"/>
        <pc:sldMkLst>
          <pc:docMk/>
          <pc:sldMk cId="1709546712" sldId="355"/>
        </pc:sldMkLst>
        <pc:spChg chg="mod">
          <ac:chgData name="Joel Rodrigues" userId="dd7aeacb-f316-4b42-9e51-2be581f98b2d" providerId="ADAL" clId="{8CAED635-AAE9-4A3E-8A26-E72D56070BB9}" dt="2018-05-01T22:10:43.883" v="416" actId="20577"/>
          <ac:spMkLst>
            <pc:docMk/>
            <pc:sldMk cId="1709546712" sldId="355"/>
            <ac:spMk id="2" creationId="{29B28824-C4CE-4B51-AACD-315846BCCD58}"/>
          </ac:spMkLst>
        </pc:spChg>
        <pc:spChg chg="add del mod">
          <ac:chgData name="Joel Rodrigues" userId="dd7aeacb-f316-4b42-9e51-2be581f98b2d" providerId="ADAL" clId="{8CAED635-AAE9-4A3E-8A26-E72D56070BB9}" dt="2018-05-02T10:28:45.903" v="808" actId="1076"/>
          <ac:spMkLst>
            <pc:docMk/>
            <pc:sldMk cId="1709546712" sldId="355"/>
            <ac:spMk id="3" creationId="{AAB0552C-6253-440C-A44C-2491DC65DFF8}"/>
          </ac:spMkLst>
        </pc:spChg>
        <pc:spChg chg="mod">
          <ac:chgData name="Joel Rodrigues" userId="dd7aeacb-f316-4b42-9e51-2be581f98b2d" providerId="ADAL" clId="{8CAED635-AAE9-4A3E-8A26-E72D56070BB9}" dt="2018-05-01T21:17:44.003" v="178" actId="20577"/>
          <ac:spMkLst>
            <pc:docMk/>
            <pc:sldMk cId="1709546712" sldId="355"/>
            <ac:spMk id="4" creationId="{4D8E9FB6-DBA1-4DA5-9904-E5890A53DFA1}"/>
          </ac:spMkLst>
        </pc:spChg>
        <pc:spChg chg="mod">
          <ac:chgData name="Joel Rodrigues" userId="dd7aeacb-f316-4b42-9e51-2be581f98b2d" providerId="ADAL" clId="{8CAED635-AAE9-4A3E-8A26-E72D56070BB9}" dt="2018-05-02T10:28:48.985" v="809" actId="5793"/>
          <ac:spMkLst>
            <pc:docMk/>
            <pc:sldMk cId="1709546712" sldId="355"/>
            <ac:spMk id="5" creationId="{FE509046-1BB5-416C-BDB5-2B99C2A69084}"/>
          </ac:spMkLst>
        </pc:spChg>
        <pc:spChg chg="add del mod">
          <ac:chgData name="Joel Rodrigues" userId="dd7aeacb-f316-4b42-9e51-2be581f98b2d" providerId="ADAL" clId="{8CAED635-AAE9-4A3E-8A26-E72D56070BB9}" dt="2018-05-02T10:28:45.903" v="808" actId="1076"/>
          <ac:spMkLst>
            <pc:docMk/>
            <pc:sldMk cId="1709546712" sldId="355"/>
            <ac:spMk id="6" creationId="{A79AF7B5-3CF6-4A1C-A9ED-0AB1403B20DB}"/>
          </ac:spMkLst>
        </pc:spChg>
        <pc:spChg chg="add del mod">
          <ac:chgData name="Joel Rodrigues" userId="dd7aeacb-f316-4b42-9e51-2be581f98b2d" providerId="ADAL" clId="{8CAED635-AAE9-4A3E-8A26-E72D56070BB9}" dt="2018-05-02T10:28:45.903" v="808" actId="1076"/>
          <ac:spMkLst>
            <pc:docMk/>
            <pc:sldMk cId="1709546712" sldId="355"/>
            <ac:spMk id="7" creationId="{979EDC91-8FC0-4332-B8AE-4B97A2F0812B}"/>
          </ac:spMkLst>
        </pc:spChg>
        <pc:spChg chg="add del mod">
          <ac:chgData name="Joel Rodrigues" userId="dd7aeacb-f316-4b42-9e51-2be581f98b2d" providerId="ADAL" clId="{8CAED635-AAE9-4A3E-8A26-E72D56070BB9}" dt="2018-05-02T10:28:45.903" v="808" actId="1076"/>
          <ac:spMkLst>
            <pc:docMk/>
            <pc:sldMk cId="1709546712" sldId="355"/>
            <ac:spMk id="8" creationId="{6876663D-9C2F-4181-845B-4947EE8FFF2E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1709546712" sldId="355"/>
            <ac:spMk id="79" creationId="{BCEAFC9A-0467-4B58-9ED0-1DFDB270CF13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1709546712" sldId="355"/>
            <ac:spMk id="85" creationId="{080FBBF1-114B-4ACF-9D94-77D785712014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1709546712" sldId="355"/>
            <ac:spMk id="87" creationId="{B142E807-3C7C-405C-B64F-9A23E80E3506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1709546712" sldId="355"/>
            <ac:spMk id="89" creationId="{FDAA5D9B-AA73-4A55-A86B-04BE2719666B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1709546712" sldId="355"/>
            <ac:spMk id="91" creationId="{135DE72C-DA4D-4686-8CD0-69585BAEB313}"/>
          </ac:spMkLst>
        </pc:spChg>
        <pc:picChg chg="add">
          <ac:chgData name="Joel Rodrigues" userId="dd7aeacb-f316-4b42-9e51-2be581f98b2d" providerId="ADAL" clId="{8CAED635-AAE9-4A3E-8A26-E72D56070BB9}" dt="2018-05-02T14:06:16.119" v="944"/>
          <ac:picMkLst>
            <pc:docMk/>
            <pc:sldMk cId="1709546712" sldId="355"/>
            <ac:picMk id="8" creationId="{38762766-6F78-4567-9780-94D77B965AA2}"/>
          </ac:picMkLst>
        </pc:picChg>
        <pc:picChg chg="mod">
          <ac:chgData name="Joel Rodrigues" userId="dd7aeacb-f316-4b42-9e51-2be581f98b2d" providerId="ADAL" clId="{8CAED635-AAE9-4A3E-8A26-E72D56070BB9}" dt="2018-05-02T10:29:24.603" v="813" actId="1076"/>
          <ac:picMkLst>
            <pc:docMk/>
            <pc:sldMk cId="1709546712" sldId="355"/>
            <ac:picMk id="16" creationId="{EBCCC687-D504-4C44-A862-0B62ADE1A9CF}"/>
          </ac:picMkLst>
        </pc:picChg>
        <pc:picChg chg="mod">
          <ac:chgData name="Joel Rodrigues" userId="dd7aeacb-f316-4b42-9e51-2be581f98b2d" providerId="ADAL" clId="{8CAED635-AAE9-4A3E-8A26-E72D56070BB9}" dt="2018-05-02T10:29:32.834" v="816" actId="1076"/>
          <ac:picMkLst>
            <pc:docMk/>
            <pc:sldMk cId="1709546712" sldId="355"/>
            <ac:picMk id="17" creationId="{DF5F59CE-5718-4F35-B16C-C7D42C40CC24}"/>
          </ac:picMkLst>
        </pc:picChg>
        <pc:picChg chg="mod">
          <ac:chgData name="Joel Rodrigues" userId="dd7aeacb-f316-4b42-9e51-2be581f98b2d" providerId="ADAL" clId="{8CAED635-AAE9-4A3E-8A26-E72D56070BB9}" dt="2018-05-02T10:29:29.348" v="815" actId="1076"/>
          <ac:picMkLst>
            <pc:docMk/>
            <pc:sldMk cId="1709546712" sldId="355"/>
            <ac:picMk id="18" creationId="{D7B8C59B-6B04-498E-B877-A9A3EC2FA888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1709546712" sldId="355"/>
            <ac:picMk id="75" creationId="{A46FF977-1FC2-4411-A10F-E3EB22EC8BCF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1709546712" sldId="355"/>
            <ac:picMk id="77" creationId="{9CBFBAC2-BBAA-4C65-95AA-70920AAC01F6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1709546712" sldId="355"/>
            <ac:picMk id="81" creationId="{E6F803B3-0605-4715-AD48-04562ACD7402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1709546712" sldId="355"/>
            <ac:picMk id="83" creationId="{B6092646-03BD-45DF-BBD5-BAC631C8A2EA}"/>
          </ac:picMkLst>
        </pc:picChg>
      </pc:sldChg>
      <pc:sldChg chg="addSp delSp modSp setBg delDesignElem">
        <pc:chgData name="Joel Rodrigues" userId="dd7aeacb-f316-4b42-9e51-2be581f98b2d" providerId="ADAL" clId="{8CAED635-AAE9-4A3E-8A26-E72D56070BB9}" dt="2018-05-02T14:06:17.407" v="945"/>
        <pc:sldMkLst>
          <pc:docMk/>
          <pc:sldMk cId="3306662374" sldId="356"/>
        </pc:sldMkLst>
        <pc:spChg chg="mod">
          <ac:chgData name="Joel Rodrigues" userId="dd7aeacb-f316-4b42-9e51-2be581f98b2d" providerId="ADAL" clId="{8CAED635-AAE9-4A3E-8A26-E72D56070BB9}" dt="2018-05-01T22:10:46.739" v="417" actId="20577"/>
          <ac:spMkLst>
            <pc:docMk/>
            <pc:sldMk cId="3306662374" sldId="356"/>
            <ac:spMk id="2" creationId="{29B28824-C4CE-4B51-AACD-315846BCCD58}"/>
          </ac:spMkLst>
        </pc:spChg>
        <pc:spChg chg="add del mod">
          <ac:chgData name="Joel Rodrigues" userId="dd7aeacb-f316-4b42-9e51-2be581f98b2d" providerId="ADAL" clId="{8CAED635-AAE9-4A3E-8A26-E72D56070BB9}" dt="2018-05-02T10:29:56.065" v="817" actId="1036"/>
          <ac:spMkLst>
            <pc:docMk/>
            <pc:sldMk cId="3306662374" sldId="356"/>
            <ac:spMk id="3" creationId="{A68A7EFE-9EB4-46D2-8289-FFD1327D8714}"/>
          </ac:spMkLst>
        </pc:spChg>
        <pc:spChg chg="mod">
          <ac:chgData name="Joel Rodrigues" userId="dd7aeacb-f316-4b42-9e51-2be581f98b2d" providerId="ADAL" clId="{8CAED635-AAE9-4A3E-8A26-E72D56070BB9}" dt="2018-05-01T21:17:44.003" v="178" actId="20577"/>
          <ac:spMkLst>
            <pc:docMk/>
            <pc:sldMk cId="3306662374" sldId="356"/>
            <ac:spMk id="4" creationId="{4D8E9FB6-DBA1-4DA5-9904-E5890A53DFA1}"/>
          </ac:spMkLst>
        </pc:spChg>
        <pc:spChg chg="mod">
          <ac:chgData name="Joel Rodrigues" userId="dd7aeacb-f316-4b42-9e51-2be581f98b2d" providerId="ADAL" clId="{8CAED635-AAE9-4A3E-8A26-E72D56070BB9}" dt="2018-05-02T10:29:58.639" v="818" actId="5793"/>
          <ac:spMkLst>
            <pc:docMk/>
            <pc:sldMk cId="3306662374" sldId="356"/>
            <ac:spMk id="5" creationId="{FE509046-1BB5-416C-BDB5-2B99C2A69084}"/>
          </ac:spMkLst>
        </pc:spChg>
        <pc:spChg chg="add del mod">
          <ac:chgData name="Joel Rodrigues" userId="dd7aeacb-f316-4b42-9e51-2be581f98b2d" providerId="ADAL" clId="{8CAED635-AAE9-4A3E-8A26-E72D56070BB9}" dt="2018-05-02T10:29:56.065" v="817" actId="1036"/>
          <ac:spMkLst>
            <pc:docMk/>
            <pc:sldMk cId="3306662374" sldId="356"/>
            <ac:spMk id="6" creationId="{097AFD27-0184-45D7-952C-4EB5B1F5A6BE}"/>
          </ac:spMkLst>
        </pc:spChg>
        <pc:spChg chg="add del mod">
          <ac:chgData name="Joel Rodrigues" userId="dd7aeacb-f316-4b42-9e51-2be581f98b2d" providerId="ADAL" clId="{8CAED635-AAE9-4A3E-8A26-E72D56070BB9}" dt="2018-05-02T10:29:56.065" v="817" actId="1036"/>
          <ac:spMkLst>
            <pc:docMk/>
            <pc:sldMk cId="3306662374" sldId="356"/>
            <ac:spMk id="7" creationId="{EED697DC-CAE2-4848-8073-1BA7C5BAB2F2}"/>
          </ac:spMkLst>
        </pc:spChg>
        <pc:spChg chg="add del mod">
          <ac:chgData name="Joel Rodrigues" userId="dd7aeacb-f316-4b42-9e51-2be581f98b2d" providerId="ADAL" clId="{8CAED635-AAE9-4A3E-8A26-E72D56070BB9}" dt="2018-05-02T10:29:56.065" v="817" actId="1036"/>
          <ac:spMkLst>
            <pc:docMk/>
            <pc:sldMk cId="3306662374" sldId="356"/>
            <ac:spMk id="8" creationId="{8B47CAA8-0CFD-44C8-BAC2-816941B16FD3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3306662374" sldId="356"/>
            <ac:spMk id="79" creationId="{BCEAFC9A-0467-4B58-9ED0-1DFDB270CF13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3306662374" sldId="356"/>
            <ac:spMk id="85" creationId="{080FBBF1-114B-4ACF-9D94-77D785712014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3306662374" sldId="356"/>
            <ac:spMk id="87" creationId="{B142E807-3C7C-405C-B64F-9A23E80E3506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3306662374" sldId="356"/>
            <ac:spMk id="89" creationId="{FDAA5D9B-AA73-4A55-A86B-04BE2719666B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3306662374" sldId="356"/>
            <ac:spMk id="91" creationId="{135DE72C-DA4D-4686-8CD0-69585BAEB313}"/>
          </ac:spMkLst>
        </pc:spChg>
        <pc:picChg chg="add">
          <ac:chgData name="Joel Rodrigues" userId="dd7aeacb-f316-4b42-9e51-2be581f98b2d" providerId="ADAL" clId="{8CAED635-AAE9-4A3E-8A26-E72D56070BB9}" dt="2018-05-02T14:06:17.407" v="945"/>
          <ac:picMkLst>
            <pc:docMk/>
            <pc:sldMk cId="3306662374" sldId="356"/>
            <ac:picMk id="7" creationId="{BB2A7998-C6B0-4414-A3E7-1069BE16976E}"/>
          </ac:picMkLst>
        </pc:picChg>
        <pc:picChg chg="mod">
          <ac:chgData name="Joel Rodrigues" userId="dd7aeacb-f316-4b42-9e51-2be581f98b2d" providerId="ADAL" clId="{8CAED635-AAE9-4A3E-8A26-E72D56070BB9}" dt="2018-05-02T10:31:02.088" v="863" actId="1036"/>
          <ac:picMkLst>
            <pc:docMk/>
            <pc:sldMk cId="3306662374" sldId="356"/>
            <ac:picMk id="19" creationId="{348D3266-242C-4692-B52F-0A7ECE332C59}"/>
          </ac:picMkLst>
        </pc:picChg>
        <pc:picChg chg="mod">
          <ac:chgData name="Joel Rodrigues" userId="dd7aeacb-f316-4b42-9e51-2be581f98b2d" providerId="ADAL" clId="{8CAED635-AAE9-4A3E-8A26-E72D56070BB9}" dt="2018-05-02T10:30:08.368" v="820" actId="1076"/>
          <ac:picMkLst>
            <pc:docMk/>
            <pc:sldMk cId="3306662374" sldId="356"/>
            <ac:picMk id="20" creationId="{5EFC5F64-3177-4BF9-9917-769FC24B5E8E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3306662374" sldId="356"/>
            <ac:picMk id="75" creationId="{A46FF977-1FC2-4411-A10F-E3EB22EC8BCF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3306662374" sldId="356"/>
            <ac:picMk id="77" creationId="{9CBFBAC2-BBAA-4C65-95AA-70920AAC01F6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3306662374" sldId="356"/>
            <ac:picMk id="81" creationId="{E6F803B3-0605-4715-AD48-04562ACD7402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3306662374" sldId="356"/>
            <ac:picMk id="83" creationId="{B6092646-03BD-45DF-BBD5-BAC631C8A2EA}"/>
          </ac:picMkLst>
        </pc:picChg>
      </pc:sldChg>
      <pc:sldChg chg="addSp delSp modSp setBg delDesignElem">
        <pc:chgData name="Joel Rodrigues" userId="dd7aeacb-f316-4b42-9e51-2be581f98b2d" providerId="ADAL" clId="{8CAED635-AAE9-4A3E-8A26-E72D56070BB9}" dt="2018-05-02T14:06:18.532" v="946"/>
        <pc:sldMkLst>
          <pc:docMk/>
          <pc:sldMk cId="3391500090" sldId="357"/>
        </pc:sldMkLst>
        <pc:spChg chg="mod">
          <ac:chgData name="Joel Rodrigues" userId="dd7aeacb-f316-4b42-9e51-2be581f98b2d" providerId="ADAL" clId="{8CAED635-AAE9-4A3E-8A26-E72D56070BB9}" dt="2018-05-01T22:10:49.233" v="418" actId="20577"/>
          <ac:spMkLst>
            <pc:docMk/>
            <pc:sldMk cId="3391500090" sldId="357"/>
            <ac:spMk id="2" creationId="{29B28824-C4CE-4B51-AACD-315846BCCD58}"/>
          </ac:spMkLst>
        </pc:spChg>
        <pc:spChg chg="add del mod">
          <ac:chgData name="Joel Rodrigues" userId="dd7aeacb-f316-4b42-9e51-2be581f98b2d" providerId="ADAL" clId="{8CAED635-AAE9-4A3E-8A26-E72D56070BB9}" dt="2018-05-02T10:31:12.872" v="864" actId="1076"/>
          <ac:spMkLst>
            <pc:docMk/>
            <pc:sldMk cId="3391500090" sldId="357"/>
            <ac:spMk id="3" creationId="{6543A556-B58B-4F95-B835-B362E9F1EFA9}"/>
          </ac:spMkLst>
        </pc:spChg>
        <pc:spChg chg="mod">
          <ac:chgData name="Joel Rodrigues" userId="dd7aeacb-f316-4b42-9e51-2be581f98b2d" providerId="ADAL" clId="{8CAED635-AAE9-4A3E-8A26-E72D56070BB9}" dt="2018-05-01T21:17:44.003" v="178" actId="20577"/>
          <ac:spMkLst>
            <pc:docMk/>
            <pc:sldMk cId="3391500090" sldId="357"/>
            <ac:spMk id="4" creationId="{4D8E9FB6-DBA1-4DA5-9904-E5890A53DFA1}"/>
          </ac:spMkLst>
        </pc:spChg>
        <pc:spChg chg="mod">
          <ac:chgData name="Joel Rodrigues" userId="dd7aeacb-f316-4b42-9e51-2be581f98b2d" providerId="ADAL" clId="{8CAED635-AAE9-4A3E-8A26-E72D56070BB9}" dt="2018-05-02T10:31:15.025" v="865" actId="5793"/>
          <ac:spMkLst>
            <pc:docMk/>
            <pc:sldMk cId="3391500090" sldId="357"/>
            <ac:spMk id="5" creationId="{FE509046-1BB5-416C-BDB5-2B99C2A69084}"/>
          </ac:spMkLst>
        </pc:spChg>
        <pc:spChg chg="add del mod">
          <ac:chgData name="Joel Rodrigues" userId="dd7aeacb-f316-4b42-9e51-2be581f98b2d" providerId="ADAL" clId="{8CAED635-AAE9-4A3E-8A26-E72D56070BB9}" dt="2018-05-02T10:31:12.872" v="864" actId="1076"/>
          <ac:spMkLst>
            <pc:docMk/>
            <pc:sldMk cId="3391500090" sldId="357"/>
            <ac:spMk id="6" creationId="{7D9CBDCA-AE0F-4899-9605-EA89B93A3BB2}"/>
          </ac:spMkLst>
        </pc:spChg>
        <pc:spChg chg="add del mod">
          <ac:chgData name="Joel Rodrigues" userId="dd7aeacb-f316-4b42-9e51-2be581f98b2d" providerId="ADAL" clId="{8CAED635-AAE9-4A3E-8A26-E72D56070BB9}" dt="2018-05-02T10:31:12.872" v="864" actId="1076"/>
          <ac:spMkLst>
            <pc:docMk/>
            <pc:sldMk cId="3391500090" sldId="357"/>
            <ac:spMk id="7" creationId="{61C2145A-72D3-473F-8631-74E9B8FDBDF5}"/>
          </ac:spMkLst>
        </pc:spChg>
        <pc:spChg chg="add del mod">
          <ac:chgData name="Joel Rodrigues" userId="dd7aeacb-f316-4b42-9e51-2be581f98b2d" providerId="ADAL" clId="{8CAED635-AAE9-4A3E-8A26-E72D56070BB9}" dt="2018-05-02T10:31:12.872" v="864" actId="1076"/>
          <ac:spMkLst>
            <pc:docMk/>
            <pc:sldMk cId="3391500090" sldId="357"/>
            <ac:spMk id="8" creationId="{8B84838A-0D22-4662-B544-A2E778CA5CC9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3391500090" sldId="357"/>
            <ac:spMk id="79" creationId="{BCEAFC9A-0467-4B58-9ED0-1DFDB270CF13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3391500090" sldId="357"/>
            <ac:spMk id="85" creationId="{080FBBF1-114B-4ACF-9D94-77D785712014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3391500090" sldId="357"/>
            <ac:spMk id="87" creationId="{B142E807-3C7C-405C-B64F-9A23E80E3506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3391500090" sldId="357"/>
            <ac:spMk id="89" creationId="{FDAA5D9B-AA73-4A55-A86B-04BE2719666B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3391500090" sldId="357"/>
            <ac:spMk id="91" creationId="{135DE72C-DA4D-4686-8CD0-69585BAEB313}"/>
          </ac:spMkLst>
        </pc:spChg>
        <pc:picChg chg="add">
          <ac:chgData name="Joel Rodrigues" userId="dd7aeacb-f316-4b42-9e51-2be581f98b2d" providerId="ADAL" clId="{8CAED635-AAE9-4A3E-8A26-E72D56070BB9}" dt="2018-05-02T14:06:18.532" v="946"/>
          <ac:picMkLst>
            <pc:docMk/>
            <pc:sldMk cId="3391500090" sldId="357"/>
            <ac:picMk id="8" creationId="{FCA4F6C4-1B5E-48AC-A0E5-F0327DA97C57}"/>
          </ac:picMkLst>
        </pc:picChg>
        <pc:picChg chg="mod">
          <ac:chgData name="Joel Rodrigues" userId="dd7aeacb-f316-4b42-9e51-2be581f98b2d" providerId="ADAL" clId="{8CAED635-AAE9-4A3E-8A26-E72D56070BB9}" dt="2018-05-02T10:31:57.603" v="871" actId="1076"/>
          <ac:picMkLst>
            <pc:docMk/>
            <pc:sldMk cId="3391500090" sldId="357"/>
            <ac:picMk id="18" creationId="{7622BE1B-F523-482C-A035-09CF431AEC68}"/>
          </ac:picMkLst>
        </pc:picChg>
        <pc:picChg chg="mod">
          <ac:chgData name="Joel Rodrigues" userId="dd7aeacb-f316-4b42-9e51-2be581f98b2d" providerId="ADAL" clId="{8CAED635-AAE9-4A3E-8A26-E72D56070BB9}" dt="2018-05-02T10:31:45.833" v="869" actId="14100"/>
          <ac:picMkLst>
            <pc:docMk/>
            <pc:sldMk cId="3391500090" sldId="357"/>
            <ac:picMk id="21" creationId="{A40CB169-14E0-4B36-9CF0-F8FC7EEC036E}"/>
          </ac:picMkLst>
        </pc:picChg>
        <pc:picChg chg="del">
          <ac:chgData name="Joel Rodrigues" userId="dd7aeacb-f316-4b42-9e51-2be581f98b2d" providerId="ADAL" clId="{8CAED635-AAE9-4A3E-8A26-E72D56070BB9}" dt="2018-05-01T22:05:28.576" v="377" actId="478"/>
          <ac:picMkLst>
            <pc:docMk/>
            <pc:sldMk cId="3391500090" sldId="357"/>
            <ac:picMk id="22" creationId="{5193C6FB-FC64-4149-98A3-D2ADBE1B29A2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3391500090" sldId="357"/>
            <ac:picMk id="75" creationId="{A46FF977-1FC2-4411-A10F-E3EB22EC8BCF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3391500090" sldId="357"/>
            <ac:picMk id="77" creationId="{9CBFBAC2-BBAA-4C65-95AA-70920AAC01F6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3391500090" sldId="357"/>
            <ac:picMk id="81" creationId="{E6F803B3-0605-4715-AD48-04562ACD7402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3391500090" sldId="357"/>
            <ac:picMk id="83" creationId="{B6092646-03BD-45DF-BBD5-BAC631C8A2EA}"/>
          </ac:picMkLst>
        </pc:picChg>
        <pc:picChg chg="add mod">
          <ac:chgData name="Joel Rodrigues" userId="dd7aeacb-f316-4b42-9e51-2be581f98b2d" providerId="ADAL" clId="{8CAED635-AAE9-4A3E-8A26-E72D56070BB9}" dt="2018-05-02T10:31:53.689" v="870" actId="1076"/>
          <ac:picMkLst>
            <pc:docMk/>
            <pc:sldMk cId="3391500090" sldId="357"/>
            <ac:picMk id="3074" creationId="{79FB87BC-D926-4FF4-8B0D-7E6838D28082}"/>
          </ac:picMkLst>
        </pc:picChg>
      </pc:sldChg>
      <pc:sldChg chg="addSp delSp modSp setBg delDesignElem">
        <pc:chgData name="Joel Rodrigues" userId="dd7aeacb-f316-4b42-9e51-2be581f98b2d" providerId="ADAL" clId="{8CAED635-AAE9-4A3E-8A26-E72D56070BB9}" dt="2018-05-02T14:06:20.623" v="947"/>
        <pc:sldMkLst>
          <pc:docMk/>
          <pc:sldMk cId="1848532598" sldId="358"/>
        </pc:sldMkLst>
        <pc:spChg chg="mod">
          <ac:chgData name="Joel Rodrigues" userId="dd7aeacb-f316-4b42-9e51-2be581f98b2d" providerId="ADAL" clId="{8CAED635-AAE9-4A3E-8A26-E72D56070BB9}" dt="2018-05-01T22:10:52.139" v="419" actId="20577"/>
          <ac:spMkLst>
            <pc:docMk/>
            <pc:sldMk cId="1848532598" sldId="358"/>
            <ac:spMk id="2" creationId="{29B28824-C4CE-4B51-AACD-315846BCCD58}"/>
          </ac:spMkLst>
        </pc:spChg>
        <pc:spChg chg="add del mod">
          <ac:chgData name="Joel Rodrigues" userId="dd7aeacb-f316-4b42-9e51-2be581f98b2d" providerId="ADAL" clId="{8CAED635-AAE9-4A3E-8A26-E72D56070BB9}" dt="2018-05-02T10:32:12.803" v="872" actId="14100"/>
          <ac:spMkLst>
            <pc:docMk/>
            <pc:sldMk cId="1848532598" sldId="358"/>
            <ac:spMk id="3" creationId="{D65B4F7F-9033-4C08-B630-34B3AB06F688}"/>
          </ac:spMkLst>
        </pc:spChg>
        <pc:spChg chg="mod">
          <ac:chgData name="Joel Rodrigues" userId="dd7aeacb-f316-4b42-9e51-2be581f98b2d" providerId="ADAL" clId="{8CAED635-AAE9-4A3E-8A26-E72D56070BB9}" dt="2018-05-01T21:17:44.003" v="178" actId="20577"/>
          <ac:spMkLst>
            <pc:docMk/>
            <pc:sldMk cId="1848532598" sldId="358"/>
            <ac:spMk id="4" creationId="{4D8E9FB6-DBA1-4DA5-9904-E5890A53DFA1}"/>
          </ac:spMkLst>
        </pc:spChg>
        <pc:spChg chg="mod">
          <ac:chgData name="Joel Rodrigues" userId="dd7aeacb-f316-4b42-9e51-2be581f98b2d" providerId="ADAL" clId="{8CAED635-AAE9-4A3E-8A26-E72D56070BB9}" dt="2018-05-02T10:32:15.112" v="873" actId="5793"/>
          <ac:spMkLst>
            <pc:docMk/>
            <pc:sldMk cId="1848532598" sldId="358"/>
            <ac:spMk id="5" creationId="{FE509046-1BB5-416C-BDB5-2B99C2A69084}"/>
          </ac:spMkLst>
        </pc:spChg>
        <pc:spChg chg="add del mod">
          <ac:chgData name="Joel Rodrigues" userId="dd7aeacb-f316-4b42-9e51-2be581f98b2d" providerId="ADAL" clId="{8CAED635-AAE9-4A3E-8A26-E72D56070BB9}" dt="2018-05-02T10:32:12.803" v="872" actId="14100"/>
          <ac:spMkLst>
            <pc:docMk/>
            <pc:sldMk cId="1848532598" sldId="358"/>
            <ac:spMk id="6" creationId="{9C1CCC02-419E-45F7-A0B3-372D789500C1}"/>
          </ac:spMkLst>
        </pc:spChg>
        <pc:spChg chg="add del mod">
          <ac:chgData name="Joel Rodrigues" userId="dd7aeacb-f316-4b42-9e51-2be581f98b2d" providerId="ADAL" clId="{8CAED635-AAE9-4A3E-8A26-E72D56070BB9}" dt="2018-05-02T10:32:12.803" v="872" actId="14100"/>
          <ac:spMkLst>
            <pc:docMk/>
            <pc:sldMk cId="1848532598" sldId="358"/>
            <ac:spMk id="7" creationId="{3383E0F9-588E-492B-B36F-1C4325C85E2D}"/>
          </ac:spMkLst>
        </pc:spChg>
        <pc:spChg chg="add del mod">
          <ac:chgData name="Joel Rodrigues" userId="dd7aeacb-f316-4b42-9e51-2be581f98b2d" providerId="ADAL" clId="{8CAED635-AAE9-4A3E-8A26-E72D56070BB9}" dt="2018-05-02T10:32:12.803" v="872" actId="14100"/>
          <ac:spMkLst>
            <pc:docMk/>
            <pc:sldMk cId="1848532598" sldId="358"/>
            <ac:spMk id="8" creationId="{1D6D10B0-B932-45C7-B9AF-916FB1879D15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1848532598" sldId="358"/>
            <ac:spMk id="79" creationId="{BCEAFC9A-0467-4B58-9ED0-1DFDB270CF13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1848532598" sldId="358"/>
            <ac:spMk id="85" creationId="{080FBBF1-114B-4ACF-9D94-77D785712014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1848532598" sldId="358"/>
            <ac:spMk id="87" creationId="{B142E807-3C7C-405C-B64F-9A23E80E3506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1848532598" sldId="358"/>
            <ac:spMk id="89" creationId="{FDAA5D9B-AA73-4A55-A86B-04BE2719666B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1848532598" sldId="358"/>
            <ac:spMk id="91" creationId="{135DE72C-DA4D-4686-8CD0-69585BAEB313}"/>
          </ac:spMkLst>
        </pc:spChg>
        <pc:picChg chg="add">
          <ac:chgData name="Joel Rodrigues" userId="dd7aeacb-f316-4b42-9e51-2be581f98b2d" providerId="ADAL" clId="{8CAED635-AAE9-4A3E-8A26-E72D56070BB9}" dt="2018-05-02T14:06:20.623" v="947"/>
          <ac:picMkLst>
            <pc:docMk/>
            <pc:sldMk cId="1848532598" sldId="358"/>
            <ac:picMk id="6" creationId="{BCAF762B-3664-4EE2-A37D-4524E89BF419}"/>
          </ac:picMkLst>
        </pc:picChg>
        <pc:picChg chg="mod">
          <ac:chgData name="Joel Rodrigues" userId="dd7aeacb-f316-4b42-9e51-2be581f98b2d" providerId="ADAL" clId="{8CAED635-AAE9-4A3E-8A26-E72D56070BB9}" dt="2018-05-02T10:32:48.167" v="876" actId="14100"/>
          <ac:picMkLst>
            <pc:docMk/>
            <pc:sldMk cId="1848532598" sldId="358"/>
            <ac:picMk id="19" creationId="{B842C8EF-81DE-4D30-8229-0D1517C1A6F8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1848532598" sldId="358"/>
            <ac:picMk id="75" creationId="{A46FF977-1FC2-4411-A10F-E3EB22EC8BCF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1848532598" sldId="358"/>
            <ac:picMk id="77" creationId="{9CBFBAC2-BBAA-4C65-95AA-70920AAC01F6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1848532598" sldId="358"/>
            <ac:picMk id="81" creationId="{E6F803B3-0605-4715-AD48-04562ACD7402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1848532598" sldId="358"/>
            <ac:picMk id="83" creationId="{B6092646-03BD-45DF-BBD5-BAC631C8A2EA}"/>
          </ac:picMkLst>
        </pc:picChg>
      </pc:sldChg>
      <pc:sldChg chg="addSp delSp modSp setBg delDesignElem">
        <pc:chgData name="Joel Rodrigues" userId="dd7aeacb-f316-4b42-9e51-2be581f98b2d" providerId="ADAL" clId="{8CAED635-AAE9-4A3E-8A26-E72D56070BB9}" dt="2018-05-02T14:06:21.447" v="948"/>
        <pc:sldMkLst>
          <pc:docMk/>
          <pc:sldMk cId="2346684307" sldId="359"/>
        </pc:sldMkLst>
        <pc:spChg chg="mod">
          <ac:chgData name="Joel Rodrigues" userId="dd7aeacb-f316-4b42-9e51-2be581f98b2d" providerId="ADAL" clId="{8CAED635-AAE9-4A3E-8A26-E72D56070BB9}" dt="2018-05-01T22:10:54.746" v="420" actId="20577"/>
          <ac:spMkLst>
            <pc:docMk/>
            <pc:sldMk cId="2346684307" sldId="359"/>
            <ac:spMk id="2" creationId="{29B28824-C4CE-4B51-AACD-315846BCCD58}"/>
          </ac:spMkLst>
        </pc:spChg>
        <pc:spChg chg="add del mod">
          <ac:chgData name="Joel Rodrigues" userId="dd7aeacb-f316-4b42-9e51-2be581f98b2d" providerId="ADAL" clId="{8CAED635-AAE9-4A3E-8A26-E72D56070BB9}" dt="2018-05-02T10:32:55.125" v="877" actId="14100"/>
          <ac:spMkLst>
            <pc:docMk/>
            <pc:sldMk cId="2346684307" sldId="359"/>
            <ac:spMk id="3" creationId="{8FD0A32C-2112-49CD-A5E1-FF621F7C5452}"/>
          </ac:spMkLst>
        </pc:spChg>
        <pc:spChg chg="mod">
          <ac:chgData name="Joel Rodrigues" userId="dd7aeacb-f316-4b42-9e51-2be581f98b2d" providerId="ADAL" clId="{8CAED635-AAE9-4A3E-8A26-E72D56070BB9}" dt="2018-05-01T21:17:44.003" v="178" actId="20577"/>
          <ac:spMkLst>
            <pc:docMk/>
            <pc:sldMk cId="2346684307" sldId="359"/>
            <ac:spMk id="4" creationId="{4D8E9FB6-DBA1-4DA5-9904-E5890A53DFA1}"/>
          </ac:spMkLst>
        </pc:spChg>
        <pc:spChg chg="mod">
          <ac:chgData name="Joel Rodrigues" userId="dd7aeacb-f316-4b42-9e51-2be581f98b2d" providerId="ADAL" clId="{8CAED635-AAE9-4A3E-8A26-E72D56070BB9}" dt="2018-05-02T10:32:57.141" v="878" actId="5793"/>
          <ac:spMkLst>
            <pc:docMk/>
            <pc:sldMk cId="2346684307" sldId="359"/>
            <ac:spMk id="5" creationId="{FE509046-1BB5-416C-BDB5-2B99C2A69084}"/>
          </ac:spMkLst>
        </pc:spChg>
        <pc:spChg chg="add del mod">
          <ac:chgData name="Joel Rodrigues" userId="dd7aeacb-f316-4b42-9e51-2be581f98b2d" providerId="ADAL" clId="{8CAED635-AAE9-4A3E-8A26-E72D56070BB9}" dt="2018-05-02T10:32:55.125" v="877" actId="14100"/>
          <ac:spMkLst>
            <pc:docMk/>
            <pc:sldMk cId="2346684307" sldId="359"/>
            <ac:spMk id="6" creationId="{87B5B9D2-87C5-43DE-8A55-105069D7B7EB}"/>
          </ac:spMkLst>
        </pc:spChg>
        <pc:spChg chg="add del mod">
          <ac:chgData name="Joel Rodrigues" userId="dd7aeacb-f316-4b42-9e51-2be581f98b2d" providerId="ADAL" clId="{8CAED635-AAE9-4A3E-8A26-E72D56070BB9}" dt="2018-05-02T10:32:55.125" v="877" actId="14100"/>
          <ac:spMkLst>
            <pc:docMk/>
            <pc:sldMk cId="2346684307" sldId="359"/>
            <ac:spMk id="7" creationId="{F4A5E836-39AE-4B7D-A658-ED734869E7F5}"/>
          </ac:spMkLst>
        </pc:spChg>
        <pc:spChg chg="add del mod">
          <ac:chgData name="Joel Rodrigues" userId="dd7aeacb-f316-4b42-9e51-2be581f98b2d" providerId="ADAL" clId="{8CAED635-AAE9-4A3E-8A26-E72D56070BB9}" dt="2018-05-02T10:32:59.096" v="879" actId="478"/>
          <ac:spMkLst>
            <pc:docMk/>
            <pc:sldMk cId="2346684307" sldId="359"/>
            <ac:spMk id="8" creationId="{3BD7E67A-4B09-4C62-9A17-3E907CE852FE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2346684307" sldId="359"/>
            <ac:spMk id="79" creationId="{BCEAFC9A-0467-4B58-9ED0-1DFDB270CF13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2346684307" sldId="359"/>
            <ac:spMk id="85" creationId="{080FBBF1-114B-4ACF-9D94-77D785712014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2346684307" sldId="359"/>
            <ac:spMk id="87" creationId="{B142E807-3C7C-405C-B64F-9A23E80E3506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2346684307" sldId="359"/>
            <ac:spMk id="89" creationId="{FDAA5D9B-AA73-4A55-A86B-04BE2719666B}"/>
          </ac:spMkLst>
        </pc:spChg>
        <pc:spChg chg="add del">
          <ac:chgData name="Joel Rodrigues" userId="dd7aeacb-f316-4b42-9e51-2be581f98b2d" providerId="ADAL" clId="{8CAED635-AAE9-4A3E-8A26-E72D56070BB9}" dt="2018-05-01T21:17:49.833" v="194" actId="20577"/>
          <ac:spMkLst>
            <pc:docMk/>
            <pc:sldMk cId="2346684307" sldId="359"/>
            <ac:spMk id="91" creationId="{135DE72C-DA4D-4686-8CD0-69585BAEB313}"/>
          </ac:spMkLst>
        </pc:spChg>
        <pc:picChg chg="add">
          <ac:chgData name="Joel Rodrigues" userId="dd7aeacb-f316-4b42-9e51-2be581f98b2d" providerId="ADAL" clId="{8CAED635-AAE9-4A3E-8A26-E72D56070BB9}" dt="2018-05-02T14:06:21.447" v="948"/>
          <ac:picMkLst>
            <pc:docMk/>
            <pc:sldMk cId="2346684307" sldId="359"/>
            <ac:picMk id="6" creationId="{4FB467D0-AD70-4C35-814D-931EAF7A89ED}"/>
          </ac:picMkLst>
        </pc:picChg>
        <pc:picChg chg="mod">
          <ac:chgData name="Joel Rodrigues" userId="dd7aeacb-f316-4b42-9e51-2be581f98b2d" providerId="ADAL" clId="{8CAED635-AAE9-4A3E-8A26-E72D56070BB9}" dt="2018-05-02T10:33:08.026" v="881" actId="14100"/>
          <ac:picMkLst>
            <pc:docMk/>
            <pc:sldMk cId="2346684307" sldId="359"/>
            <ac:picMk id="17" creationId="{7083CBDF-CF53-4F75-B881-394BD9AE199E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2346684307" sldId="359"/>
            <ac:picMk id="75" creationId="{A46FF977-1FC2-4411-A10F-E3EB22EC8BCF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2346684307" sldId="359"/>
            <ac:picMk id="77" creationId="{9CBFBAC2-BBAA-4C65-95AA-70920AAC01F6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2346684307" sldId="359"/>
            <ac:picMk id="81" creationId="{E6F803B3-0605-4715-AD48-04562ACD7402}"/>
          </ac:picMkLst>
        </pc:picChg>
        <pc:picChg chg="add del">
          <ac:chgData name="Joel Rodrigues" userId="dd7aeacb-f316-4b42-9e51-2be581f98b2d" providerId="ADAL" clId="{8CAED635-AAE9-4A3E-8A26-E72D56070BB9}" dt="2018-05-01T21:17:49.833" v="194" actId="20577"/>
          <ac:picMkLst>
            <pc:docMk/>
            <pc:sldMk cId="2346684307" sldId="359"/>
            <ac:picMk id="83" creationId="{B6092646-03BD-45DF-BBD5-BAC631C8A2EA}"/>
          </ac:picMkLst>
        </pc:picChg>
      </pc:sldChg>
      <pc:sldChg chg="addSp delSp modSp add mod setBg setClrOvrMap">
        <pc:chgData name="Joel Rodrigues" userId="dd7aeacb-f316-4b42-9e51-2be581f98b2d" providerId="ADAL" clId="{8CAED635-AAE9-4A3E-8A26-E72D56070BB9}" dt="2018-05-02T14:05:48.638" v="931"/>
        <pc:sldMkLst>
          <pc:docMk/>
          <pc:sldMk cId="3864238585" sldId="360"/>
        </pc:sldMkLst>
        <pc:spChg chg="mod">
          <ac:chgData name="Joel Rodrigues" userId="dd7aeacb-f316-4b42-9e51-2be581f98b2d" providerId="ADAL" clId="{8CAED635-AAE9-4A3E-8A26-E72D56070BB9}" dt="2018-05-01T22:53:36.770" v="646" actId="26606"/>
          <ac:spMkLst>
            <pc:docMk/>
            <pc:sldMk cId="3864238585" sldId="360"/>
            <ac:spMk id="2" creationId="{29B28824-C4CE-4B51-AACD-315846BCCD58}"/>
          </ac:spMkLst>
        </pc:spChg>
        <pc:spChg chg="add del mod">
          <ac:chgData name="Joel Rodrigues" userId="dd7aeacb-f316-4b42-9e51-2be581f98b2d" providerId="ADAL" clId="{8CAED635-AAE9-4A3E-8A26-E72D56070BB9}" dt="2018-05-02T10:16:20.735" v="658" actId="1076"/>
          <ac:spMkLst>
            <pc:docMk/>
            <pc:sldMk cId="3864238585" sldId="360"/>
            <ac:spMk id="3" creationId="{4B0E620C-C2FA-4BB5-9632-E055C466E4A0}"/>
          </ac:spMkLst>
        </pc:spChg>
        <pc:spChg chg="add del mod">
          <ac:chgData name="Joel Rodrigues" userId="dd7aeacb-f316-4b42-9e51-2be581f98b2d" providerId="ADAL" clId="{8CAED635-AAE9-4A3E-8A26-E72D56070BB9}" dt="2018-05-01T22:52:20.526" v="632" actId="1076"/>
          <ac:spMkLst>
            <pc:docMk/>
            <pc:sldMk cId="3864238585" sldId="360"/>
            <ac:spMk id="3" creationId="{005677F3-F397-4541-A454-36BAE13AAAF8}"/>
          </ac:spMkLst>
        </pc:spChg>
        <pc:spChg chg="mod">
          <ac:chgData name="Joel Rodrigues" userId="dd7aeacb-f316-4b42-9e51-2be581f98b2d" providerId="ADAL" clId="{8CAED635-AAE9-4A3E-8A26-E72D56070BB9}" dt="2018-05-01T22:53:36.770" v="646" actId="26606"/>
          <ac:spMkLst>
            <pc:docMk/>
            <pc:sldMk cId="3864238585" sldId="360"/>
            <ac:spMk id="4" creationId="{4D8E9FB6-DBA1-4DA5-9904-E5890A53DFA1}"/>
          </ac:spMkLst>
        </pc:spChg>
        <pc:spChg chg="mod">
          <ac:chgData name="Joel Rodrigues" userId="dd7aeacb-f316-4b42-9e51-2be581f98b2d" providerId="ADAL" clId="{8CAED635-AAE9-4A3E-8A26-E72D56070BB9}" dt="2018-05-02T10:16:40.098" v="662" actId="5793"/>
          <ac:spMkLst>
            <pc:docMk/>
            <pc:sldMk cId="3864238585" sldId="360"/>
            <ac:spMk id="5" creationId="{FE509046-1BB5-416C-BDB5-2B99C2A69084}"/>
          </ac:spMkLst>
        </pc:spChg>
        <pc:spChg chg="add del mod">
          <ac:chgData name="Joel Rodrigues" userId="dd7aeacb-f316-4b42-9e51-2be581f98b2d" providerId="ADAL" clId="{8CAED635-AAE9-4A3E-8A26-E72D56070BB9}" dt="2018-05-01T22:52:20.526" v="632" actId="1076"/>
          <ac:spMkLst>
            <pc:docMk/>
            <pc:sldMk cId="3864238585" sldId="360"/>
            <ac:spMk id="6" creationId="{1E857FF5-7615-4168-9615-CD24064CDEB2}"/>
          </ac:spMkLst>
        </pc:spChg>
        <pc:spChg chg="add del mod">
          <ac:chgData name="Joel Rodrigues" userId="dd7aeacb-f316-4b42-9e51-2be581f98b2d" providerId="ADAL" clId="{8CAED635-AAE9-4A3E-8A26-E72D56070BB9}" dt="2018-05-01T21:41:06.542" v="276" actId="478"/>
          <ac:spMkLst>
            <pc:docMk/>
            <pc:sldMk cId="3864238585" sldId="360"/>
            <ac:spMk id="6" creationId="{460C7BAB-D2D9-45B0-9BB2-1E0B77416FAC}"/>
          </ac:spMkLst>
        </pc:spChg>
        <pc:spChg chg="add del mod">
          <ac:chgData name="Joel Rodrigues" userId="dd7aeacb-f316-4b42-9e51-2be581f98b2d" providerId="ADAL" clId="{8CAED635-AAE9-4A3E-8A26-E72D56070BB9}" dt="2018-05-02T10:16:20.735" v="658" actId="1076"/>
          <ac:spMkLst>
            <pc:docMk/>
            <pc:sldMk cId="3864238585" sldId="360"/>
            <ac:spMk id="6" creationId="{79E21E46-E2F0-41B6-9E0B-C6EE71099E5E}"/>
          </ac:spMkLst>
        </pc:spChg>
        <pc:spChg chg="add del mod">
          <ac:chgData name="Joel Rodrigues" userId="dd7aeacb-f316-4b42-9e51-2be581f98b2d" providerId="ADAL" clId="{8CAED635-AAE9-4A3E-8A26-E72D56070BB9}" dt="2018-05-01T22:52:20.526" v="632" actId="1076"/>
          <ac:spMkLst>
            <pc:docMk/>
            <pc:sldMk cId="3864238585" sldId="360"/>
            <ac:spMk id="7" creationId="{EF0609C9-8056-4AC3-B492-0B5CC4254D5D}"/>
          </ac:spMkLst>
        </pc:spChg>
        <pc:spChg chg="add del mod">
          <ac:chgData name="Joel Rodrigues" userId="dd7aeacb-f316-4b42-9e51-2be581f98b2d" providerId="ADAL" clId="{8CAED635-AAE9-4A3E-8A26-E72D56070BB9}" dt="2018-05-02T10:16:20.735" v="658" actId="1076"/>
          <ac:spMkLst>
            <pc:docMk/>
            <pc:sldMk cId="3864238585" sldId="360"/>
            <ac:spMk id="7" creationId="{5DADE965-8A72-4C25-ABB7-B8B69D04AE7A}"/>
          </ac:spMkLst>
        </pc:spChg>
        <pc:spChg chg="add del mod">
          <ac:chgData name="Joel Rodrigues" userId="dd7aeacb-f316-4b42-9e51-2be581f98b2d" providerId="ADAL" clId="{8CAED635-AAE9-4A3E-8A26-E72D56070BB9}" dt="2018-05-01T22:52:20.526" v="632" actId="1076"/>
          <ac:spMkLst>
            <pc:docMk/>
            <pc:sldMk cId="3864238585" sldId="360"/>
            <ac:spMk id="8" creationId="{C5BA2066-C6A9-41C2-BB01-ED88D820740A}"/>
          </ac:spMkLst>
        </pc:spChg>
        <pc:spChg chg="add del mod">
          <ac:chgData name="Joel Rodrigues" userId="dd7aeacb-f316-4b42-9e51-2be581f98b2d" providerId="ADAL" clId="{8CAED635-AAE9-4A3E-8A26-E72D56070BB9}" dt="2018-05-02T10:16:36.441" v="660" actId="478"/>
          <ac:spMkLst>
            <pc:docMk/>
            <pc:sldMk cId="3864238585" sldId="360"/>
            <ac:spMk id="8" creationId="{2B7A91D1-2850-49BE-B880-56E83F69B80B}"/>
          </ac:spMkLst>
        </pc:spChg>
        <pc:spChg chg="add del mod">
          <ac:chgData name="Joel Rodrigues" userId="dd7aeacb-f316-4b42-9e51-2be581f98b2d" providerId="ADAL" clId="{8CAED635-AAE9-4A3E-8A26-E72D56070BB9}" dt="2018-05-01T22:53:40.567" v="648" actId="1076"/>
          <ac:spMkLst>
            <pc:docMk/>
            <pc:sldMk cId="3864238585" sldId="360"/>
            <ac:spMk id="9" creationId="{82542665-4F1F-41D0-97D9-BF32E91B894F}"/>
          </ac:spMkLst>
        </pc:spChg>
        <pc:spChg chg="add del mod">
          <ac:chgData name="Joel Rodrigues" userId="dd7aeacb-f316-4b42-9e51-2be581f98b2d" providerId="ADAL" clId="{8CAED635-AAE9-4A3E-8A26-E72D56070BB9}" dt="2018-05-01T22:53:40.567" v="648" actId="1076"/>
          <ac:spMkLst>
            <pc:docMk/>
            <pc:sldMk cId="3864238585" sldId="360"/>
            <ac:spMk id="10" creationId="{C48D724E-89E7-40B5-AEF8-7B600CB9C37D}"/>
          </ac:spMkLst>
        </pc:spChg>
        <pc:spChg chg="add del mod">
          <ac:chgData name="Joel Rodrigues" userId="dd7aeacb-f316-4b42-9e51-2be581f98b2d" providerId="ADAL" clId="{8CAED635-AAE9-4A3E-8A26-E72D56070BB9}" dt="2018-05-01T22:53:40.567" v="648" actId="1076"/>
          <ac:spMkLst>
            <pc:docMk/>
            <pc:sldMk cId="3864238585" sldId="360"/>
            <ac:spMk id="11" creationId="{AA20FBF1-E2A0-4CB4-992C-BA6C9AEC6BFE}"/>
          </ac:spMkLst>
        </pc:spChg>
        <pc:spChg chg="add del mod">
          <ac:chgData name="Joel Rodrigues" userId="dd7aeacb-f316-4b42-9e51-2be581f98b2d" providerId="ADAL" clId="{8CAED635-AAE9-4A3E-8A26-E72D56070BB9}" dt="2018-05-01T22:53:40.567" v="648" actId="1076"/>
          <ac:spMkLst>
            <pc:docMk/>
            <pc:sldMk cId="3864238585" sldId="360"/>
            <ac:spMk id="12" creationId="{623195AB-7C98-4177-892B-042A0A7AF7F7}"/>
          </ac:spMkLst>
        </pc:spChg>
        <pc:spChg chg="add del">
          <ac:chgData name="Joel Rodrigues" userId="dd7aeacb-f316-4b42-9e51-2be581f98b2d" providerId="ADAL" clId="{8CAED635-AAE9-4A3E-8A26-E72D56070BB9}" dt="2018-05-01T22:53:11.133" v="640" actId="26606"/>
          <ac:spMkLst>
            <pc:docMk/>
            <pc:sldMk cId="3864238585" sldId="360"/>
            <ac:spMk id="75" creationId="{1F00C019-8FAE-476B-89FD-48D3C9F051C8}"/>
          </ac:spMkLst>
        </pc:spChg>
        <pc:spChg chg="add del">
          <ac:chgData name="Joel Rodrigues" userId="dd7aeacb-f316-4b42-9e51-2be581f98b2d" providerId="ADAL" clId="{8CAED635-AAE9-4A3E-8A26-E72D56070BB9}" dt="2018-05-01T22:53:11.133" v="640" actId="26606"/>
          <ac:spMkLst>
            <pc:docMk/>
            <pc:sldMk cId="3864238585" sldId="360"/>
            <ac:spMk id="77" creationId="{F98E3466-2E91-4462-B52B-7D58B656DF74}"/>
          </ac:spMkLst>
        </pc:spChg>
        <pc:spChg chg="add del">
          <ac:chgData name="Joel Rodrigues" userId="dd7aeacb-f316-4b42-9e51-2be581f98b2d" providerId="ADAL" clId="{8CAED635-AAE9-4A3E-8A26-E72D56070BB9}" dt="2018-05-01T22:53:11.133" v="640" actId="26606"/>
          <ac:spMkLst>
            <pc:docMk/>
            <pc:sldMk cId="3864238585" sldId="360"/>
            <ac:spMk id="79" creationId="{E7B46AB0-49CD-4AB7-B8BA-7BD5CDBC9A75}"/>
          </ac:spMkLst>
        </pc:spChg>
        <pc:spChg chg="add del">
          <ac:chgData name="Joel Rodrigues" userId="dd7aeacb-f316-4b42-9e51-2be581f98b2d" providerId="ADAL" clId="{8CAED635-AAE9-4A3E-8A26-E72D56070BB9}" dt="2018-05-01T22:53:36.770" v="646" actId="26606"/>
          <ac:spMkLst>
            <pc:docMk/>
            <pc:sldMk cId="3864238585" sldId="360"/>
            <ac:spMk id="81" creationId="{93709A93-4FBF-496D-9228-3D3DBCF5064D}"/>
          </ac:spMkLst>
        </pc:spChg>
        <pc:spChg chg="add del">
          <ac:chgData name="Joel Rodrigues" userId="dd7aeacb-f316-4b42-9e51-2be581f98b2d" providerId="ADAL" clId="{8CAED635-AAE9-4A3E-8A26-E72D56070BB9}" dt="2018-05-01T22:53:36.770" v="646" actId="26606"/>
          <ac:spMkLst>
            <pc:docMk/>
            <pc:sldMk cId="3864238585" sldId="360"/>
            <ac:spMk id="83" creationId="{AC6F8F5A-EAFE-459F-8F54-9D86D539F12E}"/>
          </ac:spMkLst>
        </pc:spChg>
        <pc:spChg chg="add del">
          <ac:chgData name="Joel Rodrigues" userId="dd7aeacb-f316-4b42-9e51-2be581f98b2d" providerId="ADAL" clId="{8CAED635-AAE9-4A3E-8A26-E72D56070BB9}" dt="2018-05-01T22:53:33.688" v="643" actId="26606"/>
          <ac:spMkLst>
            <pc:docMk/>
            <pc:sldMk cId="3864238585" sldId="360"/>
            <ac:spMk id="143" creationId="{C18DD249-7BAF-43E4-96D2-897DF8277025}"/>
          </ac:spMkLst>
        </pc:spChg>
        <pc:spChg chg="add del">
          <ac:chgData name="Joel Rodrigues" userId="dd7aeacb-f316-4b42-9e51-2be581f98b2d" providerId="ADAL" clId="{8CAED635-AAE9-4A3E-8A26-E72D56070BB9}" dt="2018-05-01T22:53:33.688" v="643" actId="26606"/>
          <ac:spMkLst>
            <pc:docMk/>
            <pc:sldMk cId="3864238585" sldId="360"/>
            <ac:spMk id="145" creationId="{C3FD65E3-4E8F-40F8-B00F-C3CA65D8A3BE}"/>
          </ac:spMkLst>
        </pc:spChg>
        <pc:spChg chg="add del">
          <ac:chgData name="Joel Rodrigues" userId="dd7aeacb-f316-4b42-9e51-2be581f98b2d" providerId="ADAL" clId="{8CAED635-AAE9-4A3E-8A26-E72D56070BB9}" dt="2018-05-01T22:53:33.688" v="643" actId="26606"/>
          <ac:spMkLst>
            <pc:docMk/>
            <pc:sldMk cId="3864238585" sldId="360"/>
            <ac:spMk id="147" creationId="{5DFA2231-FFDF-4250-983C-D460855A37B8}"/>
          </ac:spMkLst>
        </pc:spChg>
        <pc:spChg chg="add del">
          <ac:chgData name="Joel Rodrigues" userId="dd7aeacb-f316-4b42-9e51-2be581f98b2d" providerId="ADAL" clId="{8CAED635-AAE9-4A3E-8A26-E72D56070BB9}" dt="2018-05-01T22:53:33.688" v="643" actId="26606"/>
          <ac:spMkLst>
            <pc:docMk/>
            <pc:sldMk cId="3864238585" sldId="360"/>
            <ac:spMk id="149" creationId="{93709A93-4FBF-496D-9228-3D3DBCF5064D}"/>
          </ac:spMkLst>
        </pc:spChg>
        <pc:spChg chg="add del">
          <ac:chgData name="Joel Rodrigues" userId="dd7aeacb-f316-4b42-9e51-2be581f98b2d" providerId="ADAL" clId="{8CAED635-AAE9-4A3E-8A26-E72D56070BB9}" dt="2018-05-01T22:53:33.688" v="643" actId="26606"/>
          <ac:spMkLst>
            <pc:docMk/>
            <pc:sldMk cId="3864238585" sldId="360"/>
            <ac:spMk id="151" creationId="{AC6F8F5A-EAFE-459F-8F54-9D86D539F12E}"/>
          </ac:spMkLst>
        </pc:spChg>
        <pc:spChg chg="add del">
          <ac:chgData name="Joel Rodrigues" userId="dd7aeacb-f316-4b42-9e51-2be581f98b2d" providerId="ADAL" clId="{8CAED635-AAE9-4A3E-8A26-E72D56070BB9}" dt="2018-05-01T22:53:36.770" v="646" actId="26606"/>
          <ac:spMkLst>
            <pc:docMk/>
            <pc:sldMk cId="3864238585" sldId="360"/>
            <ac:spMk id="1032" creationId="{C18DD249-7BAF-43E4-96D2-897DF8277025}"/>
          </ac:spMkLst>
        </pc:spChg>
        <pc:spChg chg="add del">
          <ac:chgData name="Joel Rodrigues" userId="dd7aeacb-f316-4b42-9e51-2be581f98b2d" providerId="ADAL" clId="{8CAED635-AAE9-4A3E-8A26-E72D56070BB9}" dt="2018-05-01T22:53:36.770" v="646" actId="26606"/>
          <ac:spMkLst>
            <pc:docMk/>
            <pc:sldMk cId="3864238585" sldId="360"/>
            <ac:spMk id="1033" creationId="{C3FD65E3-4E8F-40F8-B00F-C3CA65D8A3BE}"/>
          </ac:spMkLst>
        </pc:spChg>
        <pc:spChg chg="add del">
          <ac:chgData name="Joel Rodrigues" userId="dd7aeacb-f316-4b42-9e51-2be581f98b2d" providerId="ADAL" clId="{8CAED635-AAE9-4A3E-8A26-E72D56070BB9}" dt="2018-05-01T22:53:36.770" v="646" actId="26606"/>
          <ac:spMkLst>
            <pc:docMk/>
            <pc:sldMk cId="3864238585" sldId="360"/>
            <ac:spMk id="1034" creationId="{5DFA2231-FFDF-4250-983C-D460855A37B8}"/>
          </ac:spMkLst>
        </pc:spChg>
        <pc:spChg chg="add del">
          <ac:chgData name="Joel Rodrigues" userId="dd7aeacb-f316-4b42-9e51-2be581f98b2d" providerId="ADAL" clId="{8CAED635-AAE9-4A3E-8A26-E72D56070BB9}" dt="2018-05-01T22:53:36.138" v="645" actId="26606"/>
          <ac:spMkLst>
            <pc:docMk/>
            <pc:sldMk cId="3864238585" sldId="360"/>
            <ac:spMk id="1036" creationId="{FF638861-22F4-42BD-AB54-580F4FFF9F5F}"/>
          </ac:spMkLst>
        </pc:spChg>
        <pc:spChg chg="add del">
          <ac:chgData name="Joel Rodrigues" userId="dd7aeacb-f316-4b42-9e51-2be581f98b2d" providerId="ADAL" clId="{8CAED635-AAE9-4A3E-8A26-E72D56070BB9}" dt="2018-05-01T22:53:36.138" v="645" actId="26606"/>
          <ac:spMkLst>
            <pc:docMk/>
            <pc:sldMk cId="3864238585" sldId="360"/>
            <ac:spMk id="1037" creationId="{6CACE173-0A3A-4306-B76C-60A0714C31C3}"/>
          </ac:spMkLst>
        </pc:spChg>
        <pc:picChg chg="add">
          <ac:chgData name="Joel Rodrigues" userId="dd7aeacb-f316-4b42-9e51-2be581f98b2d" providerId="ADAL" clId="{8CAED635-AAE9-4A3E-8A26-E72D56070BB9}" dt="2018-05-02T14:05:48.638" v="931"/>
          <ac:picMkLst>
            <pc:docMk/>
            <pc:sldMk cId="3864238585" sldId="360"/>
            <ac:picMk id="8" creationId="{67090B86-7A7F-4E82-BEAF-4F7021A55961}"/>
          </ac:picMkLst>
        </pc:picChg>
        <pc:picChg chg="del">
          <ac:chgData name="Joel Rodrigues" userId="dd7aeacb-f316-4b42-9e51-2be581f98b2d" providerId="ADAL" clId="{8CAED635-AAE9-4A3E-8A26-E72D56070BB9}" dt="2018-05-01T21:38:30.549" v="252" actId="478"/>
          <ac:picMkLst>
            <pc:docMk/>
            <pc:sldMk cId="3864238585" sldId="360"/>
            <ac:picMk id="15" creationId="{885E90ED-79F8-4D0D-BC31-C0E80AD49605}"/>
          </ac:picMkLst>
        </pc:picChg>
        <pc:picChg chg="add mod ord">
          <ac:chgData name="Joel Rodrigues" userId="dd7aeacb-f316-4b42-9e51-2be581f98b2d" providerId="ADAL" clId="{8CAED635-AAE9-4A3E-8A26-E72D56070BB9}" dt="2018-05-02T10:20:49.568" v="711" actId="1076"/>
          <ac:picMkLst>
            <pc:docMk/>
            <pc:sldMk cId="3864238585" sldId="360"/>
            <ac:picMk id="1026" creationId="{56019BE5-4C58-423B-9099-036D8F0EE591}"/>
          </ac:picMkLst>
        </pc:picChg>
        <pc:picChg chg="add mod ord modCrop">
          <ac:chgData name="Joel Rodrigues" userId="dd7aeacb-f316-4b42-9e51-2be581f98b2d" providerId="ADAL" clId="{8CAED635-AAE9-4A3E-8A26-E72D56070BB9}" dt="2018-05-02T10:20:24.780" v="704" actId="14100"/>
          <ac:picMkLst>
            <pc:docMk/>
            <pc:sldMk cId="3864238585" sldId="360"/>
            <ac:picMk id="1028" creationId="{2919AF01-B5B1-4322-B538-B2FCB4212170}"/>
          </ac:picMkLst>
        </pc:picChg>
        <pc:picChg chg="add mod ord">
          <ac:chgData name="Joel Rodrigues" userId="dd7aeacb-f316-4b42-9e51-2be581f98b2d" providerId="ADAL" clId="{8CAED635-AAE9-4A3E-8A26-E72D56070BB9}" dt="2018-05-02T10:20:30.598" v="705" actId="14100"/>
          <ac:picMkLst>
            <pc:docMk/>
            <pc:sldMk cId="3864238585" sldId="360"/>
            <ac:picMk id="1030" creationId="{52545DF9-EBFE-4F1C-9BAA-12A63F1785B4}"/>
          </ac:picMkLst>
        </pc:picChg>
      </pc:sldChg>
      <pc:sldChg chg="addSp delSp modSp add">
        <pc:chgData name="Joel Rodrigues" userId="dd7aeacb-f316-4b42-9e51-2be581f98b2d" providerId="ADAL" clId="{8CAED635-AAE9-4A3E-8A26-E72D56070BB9}" dt="2018-05-02T14:06:02.321" v="936"/>
        <pc:sldMkLst>
          <pc:docMk/>
          <pc:sldMk cId="2491340312" sldId="361"/>
        </pc:sldMkLst>
        <pc:spChg chg="mod">
          <ac:chgData name="Joel Rodrigues" userId="dd7aeacb-f316-4b42-9e51-2be581f98b2d" providerId="ADAL" clId="{8CAED635-AAE9-4A3E-8A26-E72D56070BB9}" dt="2018-05-01T22:10:23.650" v="411" actId="20577"/>
          <ac:spMkLst>
            <pc:docMk/>
            <pc:sldMk cId="2491340312" sldId="361"/>
            <ac:spMk id="2" creationId="{29B28824-C4CE-4B51-AACD-315846BCCD58}"/>
          </ac:spMkLst>
        </pc:spChg>
        <pc:spChg chg="add del mod">
          <ac:chgData name="Joel Rodrigues" userId="dd7aeacb-f316-4b42-9e51-2be581f98b2d" providerId="ADAL" clId="{8CAED635-AAE9-4A3E-8A26-E72D56070BB9}" dt="2018-05-02T10:23:08.389" v="764" actId="1076"/>
          <ac:spMkLst>
            <pc:docMk/>
            <pc:sldMk cId="2491340312" sldId="361"/>
            <ac:spMk id="3" creationId="{F0CC4CB5-ABE0-4284-A31D-6C514A669F2F}"/>
          </ac:spMkLst>
        </pc:spChg>
        <pc:spChg chg="mod">
          <ac:chgData name="Joel Rodrigues" userId="dd7aeacb-f316-4b42-9e51-2be581f98b2d" providerId="ADAL" clId="{8CAED635-AAE9-4A3E-8A26-E72D56070BB9}" dt="2018-05-02T10:24:02.231" v="771" actId="5793"/>
          <ac:spMkLst>
            <pc:docMk/>
            <pc:sldMk cId="2491340312" sldId="361"/>
            <ac:spMk id="5" creationId="{FE509046-1BB5-416C-BDB5-2B99C2A69084}"/>
          </ac:spMkLst>
        </pc:spChg>
        <pc:spChg chg="add del mod">
          <ac:chgData name="Joel Rodrigues" userId="dd7aeacb-f316-4b42-9e51-2be581f98b2d" providerId="ADAL" clId="{8CAED635-AAE9-4A3E-8A26-E72D56070BB9}" dt="2018-05-02T10:23:08.389" v="764" actId="1076"/>
          <ac:spMkLst>
            <pc:docMk/>
            <pc:sldMk cId="2491340312" sldId="361"/>
            <ac:spMk id="6" creationId="{474FE494-7B6A-4BA9-A9AE-14A7665B40D5}"/>
          </ac:spMkLst>
        </pc:spChg>
        <pc:spChg chg="add del mod">
          <ac:chgData name="Joel Rodrigues" userId="dd7aeacb-f316-4b42-9e51-2be581f98b2d" providerId="ADAL" clId="{8CAED635-AAE9-4A3E-8A26-E72D56070BB9}" dt="2018-05-01T21:45:50.128" v="306" actId="478"/>
          <ac:spMkLst>
            <pc:docMk/>
            <pc:sldMk cId="2491340312" sldId="361"/>
            <ac:spMk id="6" creationId="{158E3999-0760-45D8-99F0-016A53E15C73}"/>
          </ac:spMkLst>
        </pc:spChg>
        <pc:spChg chg="add del mod">
          <ac:chgData name="Joel Rodrigues" userId="dd7aeacb-f316-4b42-9e51-2be581f98b2d" providerId="ADAL" clId="{8CAED635-AAE9-4A3E-8A26-E72D56070BB9}" dt="2018-05-02T10:23:08.389" v="764" actId="1076"/>
          <ac:spMkLst>
            <pc:docMk/>
            <pc:sldMk cId="2491340312" sldId="361"/>
            <ac:spMk id="7" creationId="{90DF0CF6-5444-4946-A34E-17A61732B945}"/>
          </ac:spMkLst>
        </pc:spChg>
        <pc:spChg chg="add del">
          <ac:chgData name="Joel Rodrigues" userId="dd7aeacb-f316-4b42-9e51-2be581f98b2d" providerId="ADAL" clId="{8CAED635-AAE9-4A3E-8A26-E72D56070BB9}" dt="2018-05-01T21:46:36.625" v="310" actId="20577"/>
          <ac:spMkLst>
            <pc:docMk/>
            <pc:sldMk cId="2491340312" sldId="361"/>
            <ac:spMk id="7" creationId="{F116FDF9-E44C-4A2F-A24B-7784EC4E01B8}"/>
          </ac:spMkLst>
        </pc:spChg>
        <pc:spChg chg="add del mod">
          <ac:chgData name="Joel Rodrigues" userId="dd7aeacb-f316-4b42-9e51-2be581f98b2d" providerId="ADAL" clId="{8CAED635-AAE9-4A3E-8A26-E72D56070BB9}" dt="2018-05-02T10:23:12.247" v="765" actId="478"/>
          <ac:spMkLst>
            <pc:docMk/>
            <pc:sldMk cId="2491340312" sldId="361"/>
            <ac:spMk id="8" creationId="{9522D073-85CF-44BB-8597-419DBF7DDB34}"/>
          </ac:spMkLst>
        </pc:spChg>
        <pc:picChg chg="add">
          <ac:chgData name="Joel Rodrigues" userId="dd7aeacb-f316-4b42-9e51-2be581f98b2d" providerId="ADAL" clId="{8CAED635-AAE9-4A3E-8A26-E72D56070BB9}" dt="2018-05-02T14:06:02.321" v="936"/>
          <ac:picMkLst>
            <pc:docMk/>
            <pc:sldMk cId="2491340312" sldId="361"/>
            <ac:picMk id="7" creationId="{E4C3AD46-EB4D-406F-A335-6956F3DFE4EA}"/>
          </ac:picMkLst>
        </pc:picChg>
        <pc:picChg chg="del">
          <ac:chgData name="Joel Rodrigues" userId="dd7aeacb-f316-4b42-9e51-2be581f98b2d" providerId="ADAL" clId="{8CAED635-AAE9-4A3E-8A26-E72D56070BB9}" dt="2018-05-01T21:45:39.092" v="302" actId="478"/>
          <ac:picMkLst>
            <pc:docMk/>
            <pc:sldMk cId="2491340312" sldId="361"/>
            <ac:picMk id="15" creationId="{B96BD988-BC82-4094-8A11-435EC2236547}"/>
          </ac:picMkLst>
        </pc:picChg>
        <pc:picChg chg="add mod">
          <ac:chgData name="Joel Rodrigues" userId="dd7aeacb-f316-4b42-9e51-2be581f98b2d" providerId="ADAL" clId="{8CAED635-AAE9-4A3E-8A26-E72D56070BB9}" dt="2018-05-02T10:23:37.781" v="770" actId="14100"/>
          <ac:picMkLst>
            <pc:docMk/>
            <pc:sldMk cId="2491340312" sldId="361"/>
            <ac:picMk id="2050" creationId="{D82A8556-14DA-4F55-A14C-0197B7852C8F}"/>
          </ac:picMkLst>
        </pc:picChg>
        <pc:picChg chg="add mod">
          <ac:chgData name="Joel Rodrigues" userId="dd7aeacb-f316-4b42-9e51-2be581f98b2d" providerId="ADAL" clId="{8CAED635-AAE9-4A3E-8A26-E72D56070BB9}" dt="2018-05-02T10:24:08.900" v="772" actId="1076"/>
          <ac:picMkLst>
            <pc:docMk/>
            <pc:sldMk cId="2491340312" sldId="361"/>
            <ac:picMk id="2052" creationId="{C5A3877A-A506-4E08-B7EE-D99BE53D085E}"/>
          </ac:picMkLst>
        </pc:picChg>
        <pc:picChg chg="add del mod">
          <ac:chgData name="Joel Rodrigues" userId="dd7aeacb-f316-4b42-9e51-2be581f98b2d" providerId="ADAL" clId="{8CAED635-AAE9-4A3E-8A26-E72D56070BB9}" dt="2018-05-01T21:46:49.239" v="313" actId="478"/>
          <ac:picMkLst>
            <pc:docMk/>
            <pc:sldMk cId="2491340312" sldId="361"/>
            <ac:picMk id="2054" creationId="{2D805247-DF4F-4AB0-A234-6BE716AB417D}"/>
          </ac:picMkLst>
        </pc:picChg>
      </pc:sldChg>
      <pc:sldChg chg="addSp modSp add ord">
        <pc:chgData name="Joel Rodrigues" userId="dd7aeacb-f316-4b42-9e51-2be581f98b2d" providerId="ADAL" clId="{8CAED635-AAE9-4A3E-8A26-E72D56070BB9}" dt="2018-05-02T14:07:55.966" v="965" actId="20577"/>
        <pc:sldMkLst>
          <pc:docMk/>
          <pc:sldMk cId="4274260354" sldId="362"/>
        </pc:sldMkLst>
        <pc:spChg chg="mod">
          <ac:chgData name="Joel Rodrigues" userId="dd7aeacb-f316-4b42-9e51-2be581f98b2d" providerId="ADAL" clId="{8CAED635-AAE9-4A3E-8A26-E72D56070BB9}" dt="2018-05-02T14:07:55.966" v="965" actId="20577"/>
          <ac:spMkLst>
            <pc:docMk/>
            <pc:sldMk cId="4274260354" sldId="362"/>
            <ac:spMk id="2" creationId="{35CB85B3-2521-42B9-BDFE-1E4271512413}"/>
          </ac:spMkLst>
        </pc:spChg>
        <pc:picChg chg="add">
          <ac:chgData name="Joel Rodrigues" userId="dd7aeacb-f316-4b42-9e51-2be581f98b2d" providerId="ADAL" clId="{8CAED635-AAE9-4A3E-8A26-E72D56070BB9}" dt="2018-05-02T14:06:45.184" v="955"/>
          <ac:picMkLst>
            <pc:docMk/>
            <pc:sldMk cId="4274260354" sldId="362"/>
            <ac:picMk id="7" creationId="{DD895167-586F-4F0F-85FD-C9D8AC4AD45F}"/>
          </ac:picMkLst>
        </pc:picChg>
        <pc:picChg chg="add">
          <ac:chgData name="Joel Rodrigues" userId="dd7aeacb-f316-4b42-9e51-2be581f98b2d" providerId="ADAL" clId="{8CAED635-AAE9-4A3E-8A26-E72D56070BB9}" dt="2018-05-02T14:07:38.033" v="959"/>
          <ac:picMkLst>
            <pc:docMk/>
            <pc:sldMk cId="4274260354" sldId="362"/>
            <ac:picMk id="8" creationId="{EDA01658-E061-4431-BEA8-1011349C47ED}"/>
          </ac:picMkLst>
        </pc:picChg>
      </pc:sldChg>
      <pc:sldChg chg="add del">
        <pc:chgData name="Joel Rodrigues" userId="dd7aeacb-f316-4b42-9e51-2be581f98b2d" providerId="ADAL" clId="{8CAED635-AAE9-4A3E-8A26-E72D56070BB9}" dt="2018-05-02T10:16:12.524" v="657" actId="2696"/>
        <pc:sldMkLst>
          <pc:docMk/>
          <pc:sldMk cId="1981712580" sldId="363"/>
        </pc:sldMkLst>
      </pc:sldChg>
      <pc:sldMasterChg chg="setBg">
        <pc:chgData name="Joel Rodrigues" userId="dd7aeacb-f316-4b42-9e51-2be581f98b2d" providerId="ADAL" clId="{8CAED635-AAE9-4A3E-8A26-E72D56070BB9}" dt="2018-05-01T21:43:06.271" v="284" actId="20577"/>
        <pc:sldMasterMkLst>
          <pc:docMk/>
          <pc:sldMasterMk cId="71218065" sldId="2147483671"/>
        </pc:sldMasterMkLst>
      </pc:sldMasterChg>
    </pc:docChg>
  </pc:docChgLst>
</pc:chgInfo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arePoint/sp-dev-fx-extensions" TargetMode="External"/><Relationship Id="rId3" Type="http://schemas.openxmlformats.org/officeDocument/2006/relationships/hyperlink" Target="https://github.com/SharePoint/sp-dev-fx-property-controls" TargetMode="External"/><Relationship Id="rId7" Type="http://schemas.openxmlformats.org/officeDocument/2006/relationships/hyperlink" Target="https://github.com/SharePoint/sp-dev-fx-webparts" TargetMode="External"/><Relationship Id="rId2" Type="http://schemas.openxmlformats.org/officeDocument/2006/relationships/hyperlink" Target="https://sharepoint.github.io/sp-dev-fx-controls-react/" TargetMode="External"/><Relationship Id="rId1" Type="http://schemas.openxmlformats.org/officeDocument/2006/relationships/hyperlink" Target="https://github.com/SharePoint/sp-dev-fx-controls-react" TargetMode="External"/><Relationship Id="rId6" Type="http://schemas.openxmlformats.org/officeDocument/2006/relationships/hyperlink" Target="https://pnp.github.io/pnp/" TargetMode="External"/><Relationship Id="rId5" Type="http://schemas.openxmlformats.org/officeDocument/2006/relationships/hyperlink" Target="https://github.com/pnp/pnp" TargetMode="External"/><Relationship Id="rId4" Type="http://schemas.openxmlformats.org/officeDocument/2006/relationships/hyperlink" Target="https://sharepoint.github.io/sp-dev-fx-property-controls/" TargetMode="External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arePoint/sp-dev-fx-extensions" TargetMode="External"/><Relationship Id="rId3" Type="http://schemas.openxmlformats.org/officeDocument/2006/relationships/hyperlink" Target="https://github.com/SharePoint/sp-dev-fx-property-controls" TargetMode="External"/><Relationship Id="rId7" Type="http://schemas.openxmlformats.org/officeDocument/2006/relationships/hyperlink" Target="https://github.com/SharePoint/sp-dev-fx-webparts" TargetMode="External"/><Relationship Id="rId2" Type="http://schemas.openxmlformats.org/officeDocument/2006/relationships/hyperlink" Target="https://sharepoint.github.io/sp-dev-fx-controls-react/" TargetMode="External"/><Relationship Id="rId1" Type="http://schemas.openxmlformats.org/officeDocument/2006/relationships/hyperlink" Target="https://github.com/SharePoint/sp-dev-fx-controls-react" TargetMode="External"/><Relationship Id="rId6" Type="http://schemas.openxmlformats.org/officeDocument/2006/relationships/hyperlink" Target="https://pnp.github.io/pnp/" TargetMode="External"/><Relationship Id="rId5" Type="http://schemas.openxmlformats.org/officeDocument/2006/relationships/hyperlink" Target="https://github.com/pnp/pnp" TargetMode="External"/><Relationship Id="rId4" Type="http://schemas.openxmlformats.org/officeDocument/2006/relationships/hyperlink" Target="https://sharepoint.github.io/sp-dev-fx-property-control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5CDBE-C31F-4C95-B459-DE93C01D4416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E910A09-4304-4825-9B81-E0C9E98BF808}">
      <dgm:prSet/>
      <dgm:spPr/>
      <dgm:t>
        <a:bodyPr/>
        <a:lstStyle/>
        <a:p>
          <a:r>
            <a:rPr lang="en-GB"/>
            <a:t>Reusable controls (React)</a:t>
          </a:r>
          <a:endParaRPr lang="en-US"/>
        </a:p>
      </dgm:t>
    </dgm:pt>
    <dgm:pt modelId="{DB6FBC9F-431F-41D7-A832-74D46D9B1CC8}" type="parTrans" cxnId="{788A2A57-6DE2-4AAD-AE5E-6B6CC1E8BDAE}">
      <dgm:prSet/>
      <dgm:spPr/>
      <dgm:t>
        <a:bodyPr/>
        <a:lstStyle/>
        <a:p>
          <a:endParaRPr lang="en-US"/>
        </a:p>
      </dgm:t>
    </dgm:pt>
    <dgm:pt modelId="{D1547077-848B-4A9F-991F-CCE351594D7B}" type="sibTrans" cxnId="{788A2A57-6DE2-4AAD-AE5E-6B6CC1E8BDAE}">
      <dgm:prSet/>
      <dgm:spPr/>
      <dgm:t>
        <a:bodyPr/>
        <a:lstStyle/>
        <a:p>
          <a:endParaRPr lang="en-US"/>
        </a:p>
      </dgm:t>
    </dgm:pt>
    <dgm:pt modelId="{D9305327-D32D-4A07-B2E3-B4AEB9F69994}">
      <dgm:prSet/>
      <dgm:spPr/>
      <dgm:t>
        <a:bodyPr/>
        <a:lstStyle/>
        <a:p>
          <a:r>
            <a:rPr lang="en-GB" dirty="0"/>
            <a:t>Reusable property pane controls (React)</a:t>
          </a:r>
          <a:endParaRPr lang="en-US" dirty="0"/>
        </a:p>
      </dgm:t>
    </dgm:pt>
    <dgm:pt modelId="{62F12727-F02A-4A95-9815-8DA2A50DB1C8}" type="parTrans" cxnId="{86DFF7A2-40C3-49A8-91CB-AC3F32C23D1A}">
      <dgm:prSet/>
      <dgm:spPr/>
      <dgm:t>
        <a:bodyPr/>
        <a:lstStyle/>
        <a:p>
          <a:endParaRPr lang="en-US"/>
        </a:p>
      </dgm:t>
    </dgm:pt>
    <dgm:pt modelId="{8BD4FE61-63F8-4FE3-9F7E-08C8B272840A}" type="sibTrans" cxnId="{86DFF7A2-40C3-49A8-91CB-AC3F32C23D1A}">
      <dgm:prSet/>
      <dgm:spPr/>
      <dgm:t>
        <a:bodyPr/>
        <a:lstStyle/>
        <a:p>
          <a:endParaRPr lang="en-US"/>
        </a:p>
      </dgm:t>
    </dgm:pt>
    <dgm:pt modelId="{2E2758E7-23BA-4350-8641-80C69AC2739A}">
      <dgm:prSet/>
      <dgm:spPr/>
      <dgm:t>
        <a:bodyPr/>
        <a:lstStyle/>
        <a:p>
          <a:r>
            <a:rPr lang="en-GB" dirty="0"/>
            <a:t>PnPJS library</a:t>
          </a:r>
          <a:endParaRPr lang="en-US" dirty="0"/>
        </a:p>
      </dgm:t>
    </dgm:pt>
    <dgm:pt modelId="{827EFAFD-952C-4E09-BC22-688D7A9F2AEF}" type="parTrans" cxnId="{649D24C7-A726-4B06-BD71-9514218ECEA9}">
      <dgm:prSet/>
      <dgm:spPr/>
      <dgm:t>
        <a:bodyPr/>
        <a:lstStyle/>
        <a:p>
          <a:endParaRPr lang="en-US"/>
        </a:p>
      </dgm:t>
    </dgm:pt>
    <dgm:pt modelId="{3056DB40-F2E8-40F9-98D2-F30A4B04B278}" type="sibTrans" cxnId="{649D24C7-A726-4B06-BD71-9514218ECEA9}">
      <dgm:prSet/>
      <dgm:spPr/>
      <dgm:t>
        <a:bodyPr/>
        <a:lstStyle/>
        <a:p>
          <a:endParaRPr lang="en-US"/>
        </a:p>
      </dgm:t>
    </dgm:pt>
    <dgm:pt modelId="{3F796C27-BCF1-46BA-86CF-650BE3D3FA93}">
      <dgm:prSet/>
      <dgm:spPr/>
      <dgm:t>
        <a:bodyPr/>
        <a:lstStyle/>
        <a:p>
          <a:r>
            <a:rPr lang="en-GB"/>
            <a:t>Demo </a:t>
          </a:r>
          <a:endParaRPr lang="en-US"/>
        </a:p>
      </dgm:t>
    </dgm:pt>
    <dgm:pt modelId="{CF468F33-F172-4E2C-9C12-A7D7A70175D0}" type="parTrans" cxnId="{6AFAD8F0-61D5-4228-A4AC-FA55B02E8820}">
      <dgm:prSet/>
      <dgm:spPr/>
      <dgm:t>
        <a:bodyPr/>
        <a:lstStyle/>
        <a:p>
          <a:endParaRPr lang="en-US"/>
        </a:p>
      </dgm:t>
    </dgm:pt>
    <dgm:pt modelId="{03BCA92D-C7A6-47B9-BD08-07C523A5FD8B}" type="sibTrans" cxnId="{6AFAD8F0-61D5-4228-A4AC-FA55B02E8820}">
      <dgm:prSet/>
      <dgm:spPr/>
      <dgm:t>
        <a:bodyPr/>
        <a:lstStyle/>
        <a:p>
          <a:endParaRPr lang="en-US"/>
        </a:p>
      </dgm:t>
    </dgm:pt>
    <dgm:pt modelId="{91C193E6-92EF-4F94-AD31-998626962A32}" type="pres">
      <dgm:prSet presAssocID="{A415CDBE-C31F-4C95-B459-DE93C01D4416}" presName="vert0" presStyleCnt="0">
        <dgm:presLayoutVars>
          <dgm:dir/>
          <dgm:animOne val="branch"/>
          <dgm:animLvl val="lvl"/>
        </dgm:presLayoutVars>
      </dgm:prSet>
      <dgm:spPr/>
    </dgm:pt>
    <dgm:pt modelId="{389EFF4A-83AA-4D01-9031-EB517D184D76}" type="pres">
      <dgm:prSet presAssocID="{5E910A09-4304-4825-9B81-E0C9E98BF808}" presName="thickLine" presStyleLbl="alignNode1" presStyleIdx="0" presStyleCnt="4"/>
      <dgm:spPr/>
    </dgm:pt>
    <dgm:pt modelId="{76740CE4-F146-4BBC-8137-AFEB1DD2C82C}" type="pres">
      <dgm:prSet presAssocID="{5E910A09-4304-4825-9B81-E0C9E98BF808}" presName="horz1" presStyleCnt="0"/>
      <dgm:spPr/>
    </dgm:pt>
    <dgm:pt modelId="{1D2D8B53-EB47-480E-A100-00942835E613}" type="pres">
      <dgm:prSet presAssocID="{5E910A09-4304-4825-9B81-E0C9E98BF808}" presName="tx1" presStyleLbl="revTx" presStyleIdx="0" presStyleCnt="4"/>
      <dgm:spPr/>
    </dgm:pt>
    <dgm:pt modelId="{E58E0F9F-6157-457B-88A9-A24DB3F675C0}" type="pres">
      <dgm:prSet presAssocID="{5E910A09-4304-4825-9B81-E0C9E98BF808}" presName="vert1" presStyleCnt="0"/>
      <dgm:spPr/>
    </dgm:pt>
    <dgm:pt modelId="{2E4D43E0-475A-4A14-B135-DD1907D940F6}" type="pres">
      <dgm:prSet presAssocID="{D9305327-D32D-4A07-B2E3-B4AEB9F69994}" presName="thickLine" presStyleLbl="alignNode1" presStyleIdx="1" presStyleCnt="4"/>
      <dgm:spPr/>
    </dgm:pt>
    <dgm:pt modelId="{BCE5141C-8AD4-455A-B7A0-F535F43004A4}" type="pres">
      <dgm:prSet presAssocID="{D9305327-D32D-4A07-B2E3-B4AEB9F69994}" presName="horz1" presStyleCnt="0"/>
      <dgm:spPr/>
    </dgm:pt>
    <dgm:pt modelId="{861DBA95-2B48-40C4-8A23-FB30EFD0B44F}" type="pres">
      <dgm:prSet presAssocID="{D9305327-D32D-4A07-B2E3-B4AEB9F69994}" presName="tx1" presStyleLbl="revTx" presStyleIdx="1" presStyleCnt="4"/>
      <dgm:spPr/>
    </dgm:pt>
    <dgm:pt modelId="{691FFBEC-34DC-4B6A-A64E-83248AE9AE18}" type="pres">
      <dgm:prSet presAssocID="{D9305327-D32D-4A07-B2E3-B4AEB9F69994}" presName="vert1" presStyleCnt="0"/>
      <dgm:spPr/>
    </dgm:pt>
    <dgm:pt modelId="{E089A2E9-6528-40FC-B52D-66B52CBE2675}" type="pres">
      <dgm:prSet presAssocID="{2E2758E7-23BA-4350-8641-80C69AC2739A}" presName="thickLine" presStyleLbl="alignNode1" presStyleIdx="2" presStyleCnt="4"/>
      <dgm:spPr/>
    </dgm:pt>
    <dgm:pt modelId="{DEA217BF-3387-45CB-9EC3-17CAB3A89EEF}" type="pres">
      <dgm:prSet presAssocID="{2E2758E7-23BA-4350-8641-80C69AC2739A}" presName="horz1" presStyleCnt="0"/>
      <dgm:spPr/>
    </dgm:pt>
    <dgm:pt modelId="{5D3F32C9-212D-4760-8202-DBC9472F2A51}" type="pres">
      <dgm:prSet presAssocID="{2E2758E7-23BA-4350-8641-80C69AC2739A}" presName="tx1" presStyleLbl="revTx" presStyleIdx="2" presStyleCnt="4"/>
      <dgm:spPr/>
    </dgm:pt>
    <dgm:pt modelId="{DF55610F-1E9F-4D5D-BCB8-E3B1F204FE65}" type="pres">
      <dgm:prSet presAssocID="{2E2758E7-23BA-4350-8641-80C69AC2739A}" presName="vert1" presStyleCnt="0"/>
      <dgm:spPr/>
    </dgm:pt>
    <dgm:pt modelId="{5A34D65B-998B-42D3-BF89-EB1A0F486839}" type="pres">
      <dgm:prSet presAssocID="{3F796C27-BCF1-46BA-86CF-650BE3D3FA93}" presName="thickLine" presStyleLbl="alignNode1" presStyleIdx="3" presStyleCnt="4"/>
      <dgm:spPr/>
    </dgm:pt>
    <dgm:pt modelId="{449BEEE6-47CE-455A-858D-F621FE52AC1E}" type="pres">
      <dgm:prSet presAssocID="{3F796C27-BCF1-46BA-86CF-650BE3D3FA93}" presName="horz1" presStyleCnt="0"/>
      <dgm:spPr/>
    </dgm:pt>
    <dgm:pt modelId="{8CD318E7-0E64-41D9-84CB-3BF6ECCD1E28}" type="pres">
      <dgm:prSet presAssocID="{3F796C27-BCF1-46BA-86CF-650BE3D3FA93}" presName="tx1" presStyleLbl="revTx" presStyleIdx="3" presStyleCnt="4"/>
      <dgm:spPr/>
    </dgm:pt>
    <dgm:pt modelId="{67DAB066-C47B-4B08-9230-B7F55C3B3B05}" type="pres">
      <dgm:prSet presAssocID="{3F796C27-BCF1-46BA-86CF-650BE3D3FA93}" presName="vert1" presStyleCnt="0"/>
      <dgm:spPr/>
    </dgm:pt>
  </dgm:ptLst>
  <dgm:cxnLst>
    <dgm:cxn modelId="{97EA0E08-BEC0-4B8A-813B-C5A1F67A9CA3}" type="presOf" srcId="{3F796C27-BCF1-46BA-86CF-650BE3D3FA93}" destId="{8CD318E7-0E64-41D9-84CB-3BF6ECCD1E28}" srcOrd="0" destOrd="0" presId="urn:microsoft.com/office/officeart/2008/layout/LinedList"/>
    <dgm:cxn modelId="{8222486B-BA14-46D3-98B3-09DA7A8ADA9E}" type="presOf" srcId="{A415CDBE-C31F-4C95-B459-DE93C01D4416}" destId="{91C193E6-92EF-4F94-AD31-998626962A32}" srcOrd="0" destOrd="0" presId="urn:microsoft.com/office/officeart/2008/layout/LinedList"/>
    <dgm:cxn modelId="{3B30D64F-DA8E-4084-832A-0FA6FE3728D7}" type="presOf" srcId="{D9305327-D32D-4A07-B2E3-B4AEB9F69994}" destId="{861DBA95-2B48-40C4-8A23-FB30EFD0B44F}" srcOrd="0" destOrd="0" presId="urn:microsoft.com/office/officeart/2008/layout/LinedList"/>
    <dgm:cxn modelId="{788A2A57-6DE2-4AAD-AE5E-6B6CC1E8BDAE}" srcId="{A415CDBE-C31F-4C95-B459-DE93C01D4416}" destId="{5E910A09-4304-4825-9B81-E0C9E98BF808}" srcOrd="0" destOrd="0" parTransId="{DB6FBC9F-431F-41D7-A832-74D46D9B1CC8}" sibTransId="{D1547077-848B-4A9F-991F-CCE351594D7B}"/>
    <dgm:cxn modelId="{1EB83158-805D-45C6-9E93-1B42C7BC6E80}" type="presOf" srcId="{2E2758E7-23BA-4350-8641-80C69AC2739A}" destId="{5D3F32C9-212D-4760-8202-DBC9472F2A51}" srcOrd="0" destOrd="0" presId="urn:microsoft.com/office/officeart/2008/layout/LinedList"/>
    <dgm:cxn modelId="{86DFF7A2-40C3-49A8-91CB-AC3F32C23D1A}" srcId="{A415CDBE-C31F-4C95-B459-DE93C01D4416}" destId="{D9305327-D32D-4A07-B2E3-B4AEB9F69994}" srcOrd="1" destOrd="0" parTransId="{62F12727-F02A-4A95-9815-8DA2A50DB1C8}" sibTransId="{8BD4FE61-63F8-4FE3-9F7E-08C8B272840A}"/>
    <dgm:cxn modelId="{649D24C7-A726-4B06-BD71-9514218ECEA9}" srcId="{A415CDBE-C31F-4C95-B459-DE93C01D4416}" destId="{2E2758E7-23BA-4350-8641-80C69AC2739A}" srcOrd="2" destOrd="0" parTransId="{827EFAFD-952C-4E09-BC22-688D7A9F2AEF}" sibTransId="{3056DB40-F2E8-40F9-98D2-F30A4B04B278}"/>
    <dgm:cxn modelId="{5BD9D3E6-1D7A-459A-8236-83462B275439}" type="presOf" srcId="{5E910A09-4304-4825-9B81-E0C9E98BF808}" destId="{1D2D8B53-EB47-480E-A100-00942835E613}" srcOrd="0" destOrd="0" presId="urn:microsoft.com/office/officeart/2008/layout/LinedList"/>
    <dgm:cxn modelId="{6AFAD8F0-61D5-4228-A4AC-FA55B02E8820}" srcId="{A415CDBE-C31F-4C95-B459-DE93C01D4416}" destId="{3F796C27-BCF1-46BA-86CF-650BE3D3FA93}" srcOrd="3" destOrd="0" parTransId="{CF468F33-F172-4E2C-9C12-A7D7A70175D0}" sibTransId="{03BCA92D-C7A6-47B9-BD08-07C523A5FD8B}"/>
    <dgm:cxn modelId="{FE0014A0-B923-47F4-A4D3-ABAD978BB54F}" type="presParOf" srcId="{91C193E6-92EF-4F94-AD31-998626962A32}" destId="{389EFF4A-83AA-4D01-9031-EB517D184D76}" srcOrd="0" destOrd="0" presId="urn:microsoft.com/office/officeart/2008/layout/LinedList"/>
    <dgm:cxn modelId="{A916221B-BABC-45BE-B598-7E602829676F}" type="presParOf" srcId="{91C193E6-92EF-4F94-AD31-998626962A32}" destId="{76740CE4-F146-4BBC-8137-AFEB1DD2C82C}" srcOrd="1" destOrd="0" presId="urn:microsoft.com/office/officeart/2008/layout/LinedList"/>
    <dgm:cxn modelId="{2D412FB8-638E-49D1-B769-6EE19151938A}" type="presParOf" srcId="{76740CE4-F146-4BBC-8137-AFEB1DD2C82C}" destId="{1D2D8B53-EB47-480E-A100-00942835E613}" srcOrd="0" destOrd="0" presId="urn:microsoft.com/office/officeart/2008/layout/LinedList"/>
    <dgm:cxn modelId="{8269D94B-1EC2-4F35-AECE-0249AD7F6ACA}" type="presParOf" srcId="{76740CE4-F146-4BBC-8137-AFEB1DD2C82C}" destId="{E58E0F9F-6157-457B-88A9-A24DB3F675C0}" srcOrd="1" destOrd="0" presId="urn:microsoft.com/office/officeart/2008/layout/LinedList"/>
    <dgm:cxn modelId="{821ED42B-DD97-4631-A4D5-6C30A04B3773}" type="presParOf" srcId="{91C193E6-92EF-4F94-AD31-998626962A32}" destId="{2E4D43E0-475A-4A14-B135-DD1907D940F6}" srcOrd="2" destOrd="0" presId="urn:microsoft.com/office/officeart/2008/layout/LinedList"/>
    <dgm:cxn modelId="{7A8E789D-837D-4D4A-B6FF-4EF05CE53722}" type="presParOf" srcId="{91C193E6-92EF-4F94-AD31-998626962A32}" destId="{BCE5141C-8AD4-455A-B7A0-F535F43004A4}" srcOrd="3" destOrd="0" presId="urn:microsoft.com/office/officeart/2008/layout/LinedList"/>
    <dgm:cxn modelId="{17FB90B0-E462-40FD-A291-ADFE2B58F8AA}" type="presParOf" srcId="{BCE5141C-8AD4-455A-B7A0-F535F43004A4}" destId="{861DBA95-2B48-40C4-8A23-FB30EFD0B44F}" srcOrd="0" destOrd="0" presId="urn:microsoft.com/office/officeart/2008/layout/LinedList"/>
    <dgm:cxn modelId="{869C179F-DBEE-4CC7-8FFA-DCABAB3FA3B3}" type="presParOf" srcId="{BCE5141C-8AD4-455A-B7A0-F535F43004A4}" destId="{691FFBEC-34DC-4B6A-A64E-83248AE9AE18}" srcOrd="1" destOrd="0" presId="urn:microsoft.com/office/officeart/2008/layout/LinedList"/>
    <dgm:cxn modelId="{043B8A55-4E90-4CD7-AD35-0BEACCB95B7D}" type="presParOf" srcId="{91C193E6-92EF-4F94-AD31-998626962A32}" destId="{E089A2E9-6528-40FC-B52D-66B52CBE2675}" srcOrd="4" destOrd="0" presId="urn:microsoft.com/office/officeart/2008/layout/LinedList"/>
    <dgm:cxn modelId="{2579F58D-9B16-4615-A17A-72832C89EAAA}" type="presParOf" srcId="{91C193E6-92EF-4F94-AD31-998626962A32}" destId="{DEA217BF-3387-45CB-9EC3-17CAB3A89EEF}" srcOrd="5" destOrd="0" presId="urn:microsoft.com/office/officeart/2008/layout/LinedList"/>
    <dgm:cxn modelId="{AF64E6E9-3116-4E83-A259-AE96A5C8ECA8}" type="presParOf" srcId="{DEA217BF-3387-45CB-9EC3-17CAB3A89EEF}" destId="{5D3F32C9-212D-4760-8202-DBC9472F2A51}" srcOrd="0" destOrd="0" presId="urn:microsoft.com/office/officeart/2008/layout/LinedList"/>
    <dgm:cxn modelId="{F2AF6D10-7D76-4CC7-BDFE-B748D507A736}" type="presParOf" srcId="{DEA217BF-3387-45CB-9EC3-17CAB3A89EEF}" destId="{DF55610F-1E9F-4D5D-BCB8-E3B1F204FE65}" srcOrd="1" destOrd="0" presId="urn:microsoft.com/office/officeart/2008/layout/LinedList"/>
    <dgm:cxn modelId="{11F6B944-FFC6-4F4A-948D-662FA2D34D97}" type="presParOf" srcId="{91C193E6-92EF-4F94-AD31-998626962A32}" destId="{5A34D65B-998B-42D3-BF89-EB1A0F486839}" srcOrd="6" destOrd="0" presId="urn:microsoft.com/office/officeart/2008/layout/LinedList"/>
    <dgm:cxn modelId="{EC25ECB2-540D-4060-AE1E-837FC4D1F143}" type="presParOf" srcId="{91C193E6-92EF-4F94-AD31-998626962A32}" destId="{449BEEE6-47CE-455A-858D-F621FE52AC1E}" srcOrd="7" destOrd="0" presId="urn:microsoft.com/office/officeart/2008/layout/LinedList"/>
    <dgm:cxn modelId="{246B4C0B-42B5-4572-945F-3F5F2475DD22}" type="presParOf" srcId="{449BEEE6-47CE-455A-858D-F621FE52AC1E}" destId="{8CD318E7-0E64-41D9-84CB-3BF6ECCD1E28}" srcOrd="0" destOrd="0" presId="urn:microsoft.com/office/officeart/2008/layout/LinedList"/>
    <dgm:cxn modelId="{836D539E-ED63-49DA-A1E8-3282B1B21773}" type="presParOf" srcId="{449BEEE6-47CE-455A-858D-F621FE52AC1E}" destId="{67DAB066-C47B-4B08-9230-B7F55C3B3B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C68877-614E-465B-8A20-FA69AD74CFA0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ED95DD2-1AD4-4852-AAA7-598D5EC41777}">
      <dgm:prSet/>
      <dgm:spPr/>
      <dgm:t>
        <a:bodyPr/>
        <a:lstStyle/>
        <a:p>
          <a:r>
            <a:rPr lang="en-GB" b="0" i="0" dirty="0"/>
            <a:t>Common project requirements</a:t>
          </a:r>
          <a:endParaRPr lang="en-US" dirty="0"/>
        </a:p>
      </dgm:t>
    </dgm:pt>
    <dgm:pt modelId="{662975FC-5E08-4BC5-BE48-78EAE7BB5BB9}" type="parTrans" cxnId="{3A18D9B7-98B0-40B4-B967-58A654C0E22D}">
      <dgm:prSet/>
      <dgm:spPr/>
      <dgm:t>
        <a:bodyPr/>
        <a:lstStyle/>
        <a:p>
          <a:endParaRPr lang="en-US"/>
        </a:p>
      </dgm:t>
    </dgm:pt>
    <dgm:pt modelId="{B361C349-D99A-45BF-8278-87B10266DC27}" type="sibTrans" cxnId="{3A18D9B7-98B0-40B4-B967-58A654C0E22D}">
      <dgm:prSet/>
      <dgm:spPr/>
      <dgm:t>
        <a:bodyPr/>
        <a:lstStyle/>
        <a:p>
          <a:endParaRPr lang="en-US"/>
        </a:p>
      </dgm:t>
    </dgm:pt>
    <dgm:pt modelId="{723BECFE-C6FD-45B9-B009-8DB5DEA9A83E}">
      <dgm:prSet/>
      <dgm:spPr/>
      <dgm:t>
        <a:bodyPr/>
        <a:lstStyle/>
        <a:p>
          <a:r>
            <a:rPr lang="en-GB" b="0" i="0"/>
            <a:t>Use Office UI Fabric</a:t>
          </a:r>
          <a:endParaRPr lang="en-US"/>
        </a:p>
      </dgm:t>
    </dgm:pt>
    <dgm:pt modelId="{0531842E-37AF-4E1F-AE4D-D2AE2A073005}" type="parTrans" cxnId="{B97A6CE8-DA46-4F51-94EF-E3CB23016B44}">
      <dgm:prSet/>
      <dgm:spPr/>
      <dgm:t>
        <a:bodyPr/>
        <a:lstStyle/>
        <a:p>
          <a:endParaRPr lang="en-US"/>
        </a:p>
      </dgm:t>
    </dgm:pt>
    <dgm:pt modelId="{FA94EC17-0D95-445B-AB20-B4F8D43D9516}" type="sibTrans" cxnId="{B97A6CE8-DA46-4F51-94EF-E3CB23016B44}">
      <dgm:prSet/>
      <dgm:spPr/>
      <dgm:t>
        <a:bodyPr/>
        <a:lstStyle/>
        <a:p>
          <a:endParaRPr lang="en-US"/>
        </a:p>
      </dgm:t>
    </dgm:pt>
    <dgm:pt modelId="{B71E227B-8516-4C2F-AB8B-061C4210B10C}">
      <dgm:prSet/>
      <dgm:spPr/>
      <dgm:t>
        <a:bodyPr/>
        <a:lstStyle/>
        <a:p>
          <a:r>
            <a:rPr lang="en-GB" b="0" i="0"/>
            <a:t>Rich user experience</a:t>
          </a:r>
          <a:endParaRPr lang="en-US"/>
        </a:p>
      </dgm:t>
    </dgm:pt>
    <dgm:pt modelId="{F27A304A-3F0A-4F37-BE90-4E8339FC0510}" type="parTrans" cxnId="{3C41B284-5257-4FC7-B797-0F06FB432576}">
      <dgm:prSet/>
      <dgm:spPr/>
      <dgm:t>
        <a:bodyPr/>
        <a:lstStyle/>
        <a:p>
          <a:endParaRPr lang="en-US"/>
        </a:p>
      </dgm:t>
    </dgm:pt>
    <dgm:pt modelId="{86971B5B-EF81-4516-942D-1B050B8D62F5}" type="sibTrans" cxnId="{3C41B284-5257-4FC7-B797-0F06FB432576}">
      <dgm:prSet/>
      <dgm:spPr/>
      <dgm:t>
        <a:bodyPr/>
        <a:lstStyle/>
        <a:p>
          <a:endParaRPr lang="en-US"/>
        </a:p>
      </dgm:t>
    </dgm:pt>
    <dgm:pt modelId="{B0E99E73-BD73-4FDE-8709-6D01605DBDE2}">
      <dgm:prSet/>
      <dgm:spPr/>
      <dgm:t>
        <a:bodyPr/>
        <a:lstStyle/>
        <a:p>
          <a:r>
            <a:rPr lang="en-GB" b="0" i="0" dirty="0"/>
            <a:t>Used in pages (content)</a:t>
          </a:r>
          <a:endParaRPr lang="en-US" dirty="0"/>
        </a:p>
      </dgm:t>
    </dgm:pt>
    <dgm:pt modelId="{DC722F7C-5DC6-4959-896E-38CC5ED94B98}" type="parTrans" cxnId="{EFE01476-9C62-443C-8136-5D126C4B5ACB}">
      <dgm:prSet/>
      <dgm:spPr/>
      <dgm:t>
        <a:bodyPr/>
        <a:lstStyle/>
        <a:p>
          <a:endParaRPr lang="en-US"/>
        </a:p>
      </dgm:t>
    </dgm:pt>
    <dgm:pt modelId="{538005DB-9378-4199-9F5C-3E13FBA4EAAA}" type="sibTrans" cxnId="{EFE01476-9C62-443C-8136-5D126C4B5ACB}">
      <dgm:prSet/>
      <dgm:spPr/>
      <dgm:t>
        <a:bodyPr/>
        <a:lstStyle/>
        <a:p>
          <a:endParaRPr lang="en-US"/>
        </a:p>
      </dgm:t>
    </dgm:pt>
    <dgm:pt modelId="{CA236F72-C299-48C5-B556-0833538C32F8}">
      <dgm:prSet/>
      <dgm:spPr/>
      <dgm:t>
        <a:bodyPr/>
        <a:lstStyle/>
        <a:p>
          <a:r>
            <a:rPr lang="en-GB" b="0" i="0"/>
            <a:t>Very simple to configure and use</a:t>
          </a:r>
          <a:endParaRPr lang="en-US"/>
        </a:p>
      </dgm:t>
    </dgm:pt>
    <dgm:pt modelId="{8BB30488-A771-4CFC-8230-ADC097A5F897}" type="parTrans" cxnId="{EC534D91-1784-48A4-B9EF-47CB12AB0B0C}">
      <dgm:prSet/>
      <dgm:spPr/>
      <dgm:t>
        <a:bodyPr/>
        <a:lstStyle/>
        <a:p>
          <a:endParaRPr lang="en-US"/>
        </a:p>
      </dgm:t>
    </dgm:pt>
    <dgm:pt modelId="{1D23CE15-F393-47DC-899F-FA9F00B7FF8E}" type="sibTrans" cxnId="{EC534D91-1784-48A4-B9EF-47CB12AB0B0C}">
      <dgm:prSet/>
      <dgm:spPr/>
      <dgm:t>
        <a:bodyPr/>
        <a:lstStyle/>
        <a:p>
          <a:endParaRPr lang="en-US"/>
        </a:p>
      </dgm:t>
    </dgm:pt>
    <dgm:pt modelId="{CD435670-74D7-4662-AFDD-C29875612D31}">
      <dgm:prSet/>
      <dgm:spPr/>
      <dgm:t>
        <a:bodyPr/>
        <a:lstStyle/>
        <a:p>
          <a:r>
            <a:rPr lang="en-GB" b="0" i="0"/>
            <a:t>Extensible events</a:t>
          </a:r>
          <a:endParaRPr lang="en-US"/>
        </a:p>
      </dgm:t>
    </dgm:pt>
    <dgm:pt modelId="{5F06F6EB-6FD8-4489-8743-4022BBD9E820}" type="parTrans" cxnId="{14DBDB72-C83E-4BDD-8786-C4C7B41E5860}">
      <dgm:prSet/>
      <dgm:spPr/>
      <dgm:t>
        <a:bodyPr/>
        <a:lstStyle/>
        <a:p>
          <a:endParaRPr lang="en-US"/>
        </a:p>
      </dgm:t>
    </dgm:pt>
    <dgm:pt modelId="{49875A07-4123-4139-8404-5329C99DF9C8}" type="sibTrans" cxnId="{14DBDB72-C83E-4BDD-8786-C4C7B41E5860}">
      <dgm:prSet/>
      <dgm:spPr/>
      <dgm:t>
        <a:bodyPr/>
        <a:lstStyle/>
        <a:p>
          <a:endParaRPr lang="en-US"/>
        </a:p>
      </dgm:t>
    </dgm:pt>
    <dgm:pt modelId="{55D1CBEF-14D6-48AD-BDCA-7E4FF6B9BE11}">
      <dgm:prSet/>
      <dgm:spPr/>
      <dgm:t>
        <a:bodyPr/>
        <a:lstStyle/>
        <a:p>
          <a:r>
            <a:rPr lang="en-GB" b="0" i="0"/>
            <a:t>Open source</a:t>
          </a:r>
          <a:endParaRPr lang="en-US"/>
        </a:p>
      </dgm:t>
    </dgm:pt>
    <dgm:pt modelId="{48641841-BE40-4DF0-9BB6-D68FFE81E464}" type="parTrans" cxnId="{118FCAD2-EFCC-41CD-B9EA-45936535B549}">
      <dgm:prSet/>
      <dgm:spPr/>
      <dgm:t>
        <a:bodyPr/>
        <a:lstStyle/>
        <a:p>
          <a:endParaRPr lang="en-US"/>
        </a:p>
      </dgm:t>
    </dgm:pt>
    <dgm:pt modelId="{837B608E-39E7-41C9-9FB4-BBCF567F682B}" type="sibTrans" cxnId="{118FCAD2-EFCC-41CD-B9EA-45936535B549}">
      <dgm:prSet/>
      <dgm:spPr/>
      <dgm:t>
        <a:bodyPr/>
        <a:lstStyle/>
        <a:p>
          <a:endParaRPr lang="en-US"/>
        </a:p>
      </dgm:t>
    </dgm:pt>
    <dgm:pt modelId="{8A60A0E5-9CB8-4CB8-BF65-D8F754DB236C}">
      <dgm:prSet/>
      <dgm:spPr/>
      <dgm:t>
        <a:bodyPr/>
        <a:lstStyle/>
        <a:p>
          <a:r>
            <a:rPr lang="en-GB" b="0" i="0"/>
            <a:t>“SharePoint-aware”</a:t>
          </a:r>
          <a:endParaRPr lang="en-US" dirty="0"/>
        </a:p>
      </dgm:t>
    </dgm:pt>
    <dgm:pt modelId="{30FD6A97-9394-49DD-A617-6058D47F13CC}" type="parTrans" cxnId="{230B0608-52F5-414F-AD89-D281E514F2FA}">
      <dgm:prSet/>
      <dgm:spPr/>
    </dgm:pt>
    <dgm:pt modelId="{2D46401D-01DC-4443-B77B-B90CE8DE15F7}" type="sibTrans" cxnId="{230B0608-52F5-414F-AD89-D281E514F2FA}">
      <dgm:prSet/>
      <dgm:spPr/>
    </dgm:pt>
    <dgm:pt modelId="{FB5913F4-607E-4C4E-9E6A-6E3B6841F4D8}" type="pres">
      <dgm:prSet presAssocID="{2FC68877-614E-465B-8A20-FA69AD74CFA0}" presName="vert0" presStyleCnt="0">
        <dgm:presLayoutVars>
          <dgm:dir/>
          <dgm:animOne val="branch"/>
          <dgm:animLvl val="lvl"/>
        </dgm:presLayoutVars>
      </dgm:prSet>
      <dgm:spPr/>
    </dgm:pt>
    <dgm:pt modelId="{039B6969-F4FA-4E3B-B2B9-95ABBB5B1E6A}" type="pres">
      <dgm:prSet presAssocID="{8ED95DD2-1AD4-4852-AAA7-598D5EC41777}" presName="thickLine" presStyleLbl="alignNode1" presStyleIdx="0" presStyleCnt="8"/>
      <dgm:spPr/>
    </dgm:pt>
    <dgm:pt modelId="{0C81FDD7-EE97-41D3-BCAF-D82851B9E15D}" type="pres">
      <dgm:prSet presAssocID="{8ED95DD2-1AD4-4852-AAA7-598D5EC41777}" presName="horz1" presStyleCnt="0"/>
      <dgm:spPr/>
    </dgm:pt>
    <dgm:pt modelId="{7174CDC8-22FB-4F03-95E9-ABA3F3A3E1B0}" type="pres">
      <dgm:prSet presAssocID="{8ED95DD2-1AD4-4852-AAA7-598D5EC41777}" presName="tx1" presStyleLbl="revTx" presStyleIdx="0" presStyleCnt="8"/>
      <dgm:spPr/>
    </dgm:pt>
    <dgm:pt modelId="{7F878CAD-B08A-42B3-9C1A-4A70E16B8B4A}" type="pres">
      <dgm:prSet presAssocID="{8ED95DD2-1AD4-4852-AAA7-598D5EC41777}" presName="vert1" presStyleCnt="0"/>
      <dgm:spPr/>
    </dgm:pt>
    <dgm:pt modelId="{B538CEB8-205C-4646-A225-78491639C2F3}" type="pres">
      <dgm:prSet presAssocID="{723BECFE-C6FD-45B9-B009-8DB5DEA9A83E}" presName="thickLine" presStyleLbl="alignNode1" presStyleIdx="1" presStyleCnt="8"/>
      <dgm:spPr/>
    </dgm:pt>
    <dgm:pt modelId="{6C256396-68BA-471E-B505-FA72E919B2CB}" type="pres">
      <dgm:prSet presAssocID="{723BECFE-C6FD-45B9-B009-8DB5DEA9A83E}" presName="horz1" presStyleCnt="0"/>
      <dgm:spPr/>
    </dgm:pt>
    <dgm:pt modelId="{336B1718-4A9E-4466-B0C9-B23EB483957A}" type="pres">
      <dgm:prSet presAssocID="{723BECFE-C6FD-45B9-B009-8DB5DEA9A83E}" presName="tx1" presStyleLbl="revTx" presStyleIdx="1" presStyleCnt="8"/>
      <dgm:spPr/>
    </dgm:pt>
    <dgm:pt modelId="{6EAF8339-E924-400E-BB3C-C82D65F61A67}" type="pres">
      <dgm:prSet presAssocID="{723BECFE-C6FD-45B9-B009-8DB5DEA9A83E}" presName="vert1" presStyleCnt="0"/>
      <dgm:spPr/>
    </dgm:pt>
    <dgm:pt modelId="{51A4D57B-BB61-4B33-9BA0-18D56CD2E5A2}" type="pres">
      <dgm:prSet presAssocID="{B71E227B-8516-4C2F-AB8B-061C4210B10C}" presName="thickLine" presStyleLbl="alignNode1" presStyleIdx="2" presStyleCnt="8"/>
      <dgm:spPr/>
    </dgm:pt>
    <dgm:pt modelId="{A2B0FDE7-9D09-452D-98C3-5DAA1D3830FC}" type="pres">
      <dgm:prSet presAssocID="{B71E227B-8516-4C2F-AB8B-061C4210B10C}" presName="horz1" presStyleCnt="0"/>
      <dgm:spPr/>
    </dgm:pt>
    <dgm:pt modelId="{583DCF80-22B3-4353-B158-D41306FEE3A7}" type="pres">
      <dgm:prSet presAssocID="{B71E227B-8516-4C2F-AB8B-061C4210B10C}" presName="tx1" presStyleLbl="revTx" presStyleIdx="2" presStyleCnt="8"/>
      <dgm:spPr/>
    </dgm:pt>
    <dgm:pt modelId="{F1E64EED-773D-4780-8B63-9D20FF92404C}" type="pres">
      <dgm:prSet presAssocID="{B71E227B-8516-4C2F-AB8B-061C4210B10C}" presName="vert1" presStyleCnt="0"/>
      <dgm:spPr/>
    </dgm:pt>
    <dgm:pt modelId="{9A511625-ECD2-4A04-B385-0C2C750AD622}" type="pres">
      <dgm:prSet presAssocID="{B0E99E73-BD73-4FDE-8709-6D01605DBDE2}" presName="thickLine" presStyleLbl="alignNode1" presStyleIdx="3" presStyleCnt="8"/>
      <dgm:spPr/>
    </dgm:pt>
    <dgm:pt modelId="{F6186845-122E-4FB2-B8F6-65B413AB74F5}" type="pres">
      <dgm:prSet presAssocID="{B0E99E73-BD73-4FDE-8709-6D01605DBDE2}" presName="horz1" presStyleCnt="0"/>
      <dgm:spPr/>
    </dgm:pt>
    <dgm:pt modelId="{364F940A-DDFC-4E4A-9392-368D299E6779}" type="pres">
      <dgm:prSet presAssocID="{B0E99E73-BD73-4FDE-8709-6D01605DBDE2}" presName="tx1" presStyleLbl="revTx" presStyleIdx="3" presStyleCnt="8"/>
      <dgm:spPr/>
    </dgm:pt>
    <dgm:pt modelId="{6C4B3CD9-6671-484A-9106-D488BA5E7797}" type="pres">
      <dgm:prSet presAssocID="{B0E99E73-BD73-4FDE-8709-6D01605DBDE2}" presName="vert1" presStyleCnt="0"/>
      <dgm:spPr/>
    </dgm:pt>
    <dgm:pt modelId="{69ABDD28-8F70-41FB-9E33-99200BA88CAA}" type="pres">
      <dgm:prSet presAssocID="{8A60A0E5-9CB8-4CB8-BF65-D8F754DB236C}" presName="thickLine" presStyleLbl="alignNode1" presStyleIdx="4" presStyleCnt="8"/>
      <dgm:spPr/>
    </dgm:pt>
    <dgm:pt modelId="{C5E244E8-A506-4120-95F4-51E6D7D79ECB}" type="pres">
      <dgm:prSet presAssocID="{8A60A0E5-9CB8-4CB8-BF65-D8F754DB236C}" presName="horz1" presStyleCnt="0"/>
      <dgm:spPr/>
    </dgm:pt>
    <dgm:pt modelId="{C126711C-5569-4338-B65E-4B31337469E2}" type="pres">
      <dgm:prSet presAssocID="{8A60A0E5-9CB8-4CB8-BF65-D8F754DB236C}" presName="tx1" presStyleLbl="revTx" presStyleIdx="4" presStyleCnt="8"/>
      <dgm:spPr/>
    </dgm:pt>
    <dgm:pt modelId="{A9144C2B-CC0F-4438-B1F0-BF5F11B58B94}" type="pres">
      <dgm:prSet presAssocID="{8A60A0E5-9CB8-4CB8-BF65-D8F754DB236C}" presName="vert1" presStyleCnt="0"/>
      <dgm:spPr/>
    </dgm:pt>
    <dgm:pt modelId="{88423DC6-8E77-4F04-AA19-2D6C898056FC}" type="pres">
      <dgm:prSet presAssocID="{CA236F72-C299-48C5-B556-0833538C32F8}" presName="thickLine" presStyleLbl="alignNode1" presStyleIdx="5" presStyleCnt="8"/>
      <dgm:spPr/>
    </dgm:pt>
    <dgm:pt modelId="{910ABBAC-332E-44A6-A9D9-D4D001582241}" type="pres">
      <dgm:prSet presAssocID="{CA236F72-C299-48C5-B556-0833538C32F8}" presName="horz1" presStyleCnt="0"/>
      <dgm:spPr/>
    </dgm:pt>
    <dgm:pt modelId="{607DAE1C-F652-4E8D-8296-ABA0B755DFB8}" type="pres">
      <dgm:prSet presAssocID="{CA236F72-C299-48C5-B556-0833538C32F8}" presName="tx1" presStyleLbl="revTx" presStyleIdx="5" presStyleCnt="8"/>
      <dgm:spPr/>
    </dgm:pt>
    <dgm:pt modelId="{B7F9C8D5-AF9A-454A-ABDB-3F2A256D488C}" type="pres">
      <dgm:prSet presAssocID="{CA236F72-C299-48C5-B556-0833538C32F8}" presName="vert1" presStyleCnt="0"/>
      <dgm:spPr/>
    </dgm:pt>
    <dgm:pt modelId="{88B9BCFD-826B-4E3D-81DE-8F45913015B5}" type="pres">
      <dgm:prSet presAssocID="{CD435670-74D7-4662-AFDD-C29875612D31}" presName="thickLine" presStyleLbl="alignNode1" presStyleIdx="6" presStyleCnt="8"/>
      <dgm:spPr/>
    </dgm:pt>
    <dgm:pt modelId="{64BC1345-A3A6-4CFC-A443-4A7859031B68}" type="pres">
      <dgm:prSet presAssocID="{CD435670-74D7-4662-AFDD-C29875612D31}" presName="horz1" presStyleCnt="0"/>
      <dgm:spPr/>
    </dgm:pt>
    <dgm:pt modelId="{E7836956-CF1C-4E2B-9DCF-0D2F132E84C9}" type="pres">
      <dgm:prSet presAssocID="{CD435670-74D7-4662-AFDD-C29875612D31}" presName="tx1" presStyleLbl="revTx" presStyleIdx="6" presStyleCnt="8"/>
      <dgm:spPr/>
    </dgm:pt>
    <dgm:pt modelId="{2235141F-6966-4AC2-A3FD-1867DC2109DE}" type="pres">
      <dgm:prSet presAssocID="{CD435670-74D7-4662-AFDD-C29875612D31}" presName="vert1" presStyleCnt="0"/>
      <dgm:spPr/>
    </dgm:pt>
    <dgm:pt modelId="{7DF9FF5C-2CAA-4091-AF2F-374E33FB5BDA}" type="pres">
      <dgm:prSet presAssocID="{55D1CBEF-14D6-48AD-BDCA-7E4FF6B9BE11}" presName="thickLine" presStyleLbl="alignNode1" presStyleIdx="7" presStyleCnt="8"/>
      <dgm:spPr/>
    </dgm:pt>
    <dgm:pt modelId="{0F126C75-F717-4B27-B571-B09E425C9BDA}" type="pres">
      <dgm:prSet presAssocID="{55D1CBEF-14D6-48AD-BDCA-7E4FF6B9BE11}" presName="horz1" presStyleCnt="0"/>
      <dgm:spPr/>
    </dgm:pt>
    <dgm:pt modelId="{C2E3C91B-665D-43AE-BE50-B061CB7CDD6A}" type="pres">
      <dgm:prSet presAssocID="{55D1CBEF-14D6-48AD-BDCA-7E4FF6B9BE11}" presName="tx1" presStyleLbl="revTx" presStyleIdx="7" presStyleCnt="8"/>
      <dgm:spPr/>
    </dgm:pt>
    <dgm:pt modelId="{87A6FF9E-5122-4294-8DBE-3CDD012A2E90}" type="pres">
      <dgm:prSet presAssocID="{55D1CBEF-14D6-48AD-BDCA-7E4FF6B9BE11}" presName="vert1" presStyleCnt="0"/>
      <dgm:spPr/>
    </dgm:pt>
  </dgm:ptLst>
  <dgm:cxnLst>
    <dgm:cxn modelId="{230B0608-52F5-414F-AD89-D281E514F2FA}" srcId="{2FC68877-614E-465B-8A20-FA69AD74CFA0}" destId="{8A60A0E5-9CB8-4CB8-BF65-D8F754DB236C}" srcOrd="4" destOrd="0" parTransId="{30FD6A97-9394-49DD-A617-6058D47F13CC}" sibTransId="{2D46401D-01DC-4443-B77B-B90CE8DE15F7}"/>
    <dgm:cxn modelId="{A0C4DC2B-287D-4BD1-8D66-817141C13ABA}" type="presOf" srcId="{B0E99E73-BD73-4FDE-8709-6D01605DBDE2}" destId="{364F940A-DDFC-4E4A-9392-368D299E6779}" srcOrd="0" destOrd="0" presId="urn:microsoft.com/office/officeart/2008/layout/LinedList"/>
    <dgm:cxn modelId="{C9132334-98EE-4AB7-947D-48897E9BA66A}" type="presOf" srcId="{723BECFE-C6FD-45B9-B009-8DB5DEA9A83E}" destId="{336B1718-4A9E-4466-B0C9-B23EB483957A}" srcOrd="0" destOrd="0" presId="urn:microsoft.com/office/officeart/2008/layout/LinedList"/>
    <dgm:cxn modelId="{A755466B-444E-4326-BCC7-C112B14F21A0}" type="presOf" srcId="{8A60A0E5-9CB8-4CB8-BF65-D8F754DB236C}" destId="{C126711C-5569-4338-B65E-4B31337469E2}" srcOrd="0" destOrd="0" presId="urn:microsoft.com/office/officeart/2008/layout/LinedList"/>
    <dgm:cxn modelId="{C1E7F76E-7BE9-44BD-9667-D8A59AD95429}" type="presOf" srcId="{8ED95DD2-1AD4-4852-AAA7-598D5EC41777}" destId="{7174CDC8-22FB-4F03-95E9-ABA3F3A3E1B0}" srcOrd="0" destOrd="0" presId="urn:microsoft.com/office/officeart/2008/layout/LinedList"/>
    <dgm:cxn modelId="{14DBDB72-C83E-4BDD-8786-C4C7B41E5860}" srcId="{2FC68877-614E-465B-8A20-FA69AD74CFA0}" destId="{CD435670-74D7-4662-AFDD-C29875612D31}" srcOrd="6" destOrd="0" parTransId="{5F06F6EB-6FD8-4489-8743-4022BBD9E820}" sibTransId="{49875A07-4123-4139-8404-5329C99DF9C8}"/>
    <dgm:cxn modelId="{EFE01476-9C62-443C-8136-5D126C4B5ACB}" srcId="{2FC68877-614E-465B-8A20-FA69AD74CFA0}" destId="{B0E99E73-BD73-4FDE-8709-6D01605DBDE2}" srcOrd="3" destOrd="0" parTransId="{DC722F7C-5DC6-4959-896E-38CC5ED94B98}" sibTransId="{538005DB-9378-4199-9F5C-3E13FBA4EAAA}"/>
    <dgm:cxn modelId="{1322BC77-5878-41F6-9842-1B7244ECADFF}" type="presOf" srcId="{CA236F72-C299-48C5-B556-0833538C32F8}" destId="{607DAE1C-F652-4E8D-8296-ABA0B755DFB8}" srcOrd="0" destOrd="0" presId="urn:microsoft.com/office/officeart/2008/layout/LinedList"/>
    <dgm:cxn modelId="{3C41B284-5257-4FC7-B797-0F06FB432576}" srcId="{2FC68877-614E-465B-8A20-FA69AD74CFA0}" destId="{B71E227B-8516-4C2F-AB8B-061C4210B10C}" srcOrd="2" destOrd="0" parTransId="{F27A304A-3F0A-4F37-BE90-4E8339FC0510}" sibTransId="{86971B5B-EF81-4516-942D-1B050B8D62F5}"/>
    <dgm:cxn modelId="{EC534D91-1784-48A4-B9EF-47CB12AB0B0C}" srcId="{2FC68877-614E-465B-8A20-FA69AD74CFA0}" destId="{CA236F72-C299-48C5-B556-0833538C32F8}" srcOrd="5" destOrd="0" parTransId="{8BB30488-A771-4CFC-8230-ADC097A5F897}" sibTransId="{1D23CE15-F393-47DC-899F-FA9F00B7FF8E}"/>
    <dgm:cxn modelId="{C01C4699-BED0-4743-8A89-E59069DF3F14}" type="presOf" srcId="{2FC68877-614E-465B-8A20-FA69AD74CFA0}" destId="{FB5913F4-607E-4C4E-9E6A-6E3B6841F4D8}" srcOrd="0" destOrd="0" presId="urn:microsoft.com/office/officeart/2008/layout/LinedList"/>
    <dgm:cxn modelId="{955D5BAF-3362-4ADA-A5D2-77A9187F9A19}" type="presOf" srcId="{CD435670-74D7-4662-AFDD-C29875612D31}" destId="{E7836956-CF1C-4E2B-9DCF-0D2F132E84C9}" srcOrd="0" destOrd="0" presId="urn:microsoft.com/office/officeart/2008/layout/LinedList"/>
    <dgm:cxn modelId="{3A18D9B7-98B0-40B4-B967-58A654C0E22D}" srcId="{2FC68877-614E-465B-8A20-FA69AD74CFA0}" destId="{8ED95DD2-1AD4-4852-AAA7-598D5EC41777}" srcOrd="0" destOrd="0" parTransId="{662975FC-5E08-4BC5-BE48-78EAE7BB5BB9}" sibTransId="{B361C349-D99A-45BF-8278-87B10266DC27}"/>
    <dgm:cxn modelId="{118FCAD2-EFCC-41CD-B9EA-45936535B549}" srcId="{2FC68877-614E-465B-8A20-FA69AD74CFA0}" destId="{55D1CBEF-14D6-48AD-BDCA-7E4FF6B9BE11}" srcOrd="7" destOrd="0" parTransId="{48641841-BE40-4DF0-9BB6-D68FFE81E464}" sibTransId="{837B608E-39E7-41C9-9FB4-BBCF567F682B}"/>
    <dgm:cxn modelId="{E52E5EE7-DBB1-4B60-8BF3-A1FFCCAA2DE2}" type="presOf" srcId="{B71E227B-8516-4C2F-AB8B-061C4210B10C}" destId="{583DCF80-22B3-4353-B158-D41306FEE3A7}" srcOrd="0" destOrd="0" presId="urn:microsoft.com/office/officeart/2008/layout/LinedList"/>
    <dgm:cxn modelId="{B97A6CE8-DA46-4F51-94EF-E3CB23016B44}" srcId="{2FC68877-614E-465B-8A20-FA69AD74CFA0}" destId="{723BECFE-C6FD-45B9-B009-8DB5DEA9A83E}" srcOrd="1" destOrd="0" parTransId="{0531842E-37AF-4E1F-AE4D-D2AE2A073005}" sibTransId="{FA94EC17-0D95-445B-AB20-B4F8D43D9516}"/>
    <dgm:cxn modelId="{8F6539F5-E17A-4BB7-BA49-5CAC950F49F2}" type="presOf" srcId="{55D1CBEF-14D6-48AD-BDCA-7E4FF6B9BE11}" destId="{C2E3C91B-665D-43AE-BE50-B061CB7CDD6A}" srcOrd="0" destOrd="0" presId="urn:microsoft.com/office/officeart/2008/layout/LinedList"/>
    <dgm:cxn modelId="{7C95E3AA-68A9-42A9-BCA8-23AB82643162}" type="presParOf" srcId="{FB5913F4-607E-4C4E-9E6A-6E3B6841F4D8}" destId="{039B6969-F4FA-4E3B-B2B9-95ABBB5B1E6A}" srcOrd="0" destOrd="0" presId="urn:microsoft.com/office/officeart/2008/layout/LinedList"/>
    <dgm:cxn modelId="{A614DB33-3AE4-4C7E-9ADD-48851B8E74D8}" type="presParOf" srcId="{FB5913F4-607E-4C4E-9E6A-6E3B6841F4D8}" destId="{0C81FDD7-EE97-41D3-BCAF-D82851B9E15D}" srcOrd="1" destOrd="0" presId="urn:microsoft.com/office/officeart/2008/layout/LinedList"/>
    <dgm:cxn modelId="{7D818B2B-9C7A-4AA2-86F4-487D6707D0AE}" type="presParOf" srcId="{0C81FDD7-EE97-41D3-BCAF-D82851B9E15D}" destId="{7174CDC8-22FB-4F03-95E9-ABA3F3A3E1B0}" srcOrd="0" destOrd="0" presId="urn:microsoft.com/office/officeart/2008/layout/LinedList"/>
    <dgm:cxn modelId="{BB4D3B68-2415-4E45-BB60-1CF929634466}" type="presParOf" srcId="{0C81FDD7-EE97-41D3-BCAF-D82851B9E15D}" destId="{7F878CAD-B08A-42B3-9C1A-4A70E16B8B4A}" srcOrd="1" destOrd="0" presId="urn:microsoft.com/office/officeart/2008/layout/LinedList"/>
    <dgm:cxn modelId="{9D154B3B-9678-476A-A9EA-0601E4A9CAC4}" type="presParOf" srcId="{FB5913F4-607E-4C4E-9E6A-6E3B6841F4D8}" destId="{B538CEB8-205C-4646-A225-78491639C2F3}" srcOrd="2" destOrd="0" presId="urn:microsoft.com/office/officeart/2008/layout/LinedList"/>
    <dgm:cxn modelId="{37F0987C-61A1-42A7-8BCF-803257865B70}" type="presParOf" srcId="{FB5913F4-607E-4C4E-9E6A-6E3B6841F4D8}" destId="{6C256396-68BA-471E-B505-FA72E919B2CB}" srcOrd="3" destOrd="0" presId="urn:microsoft.com/office/officeart/2008/layout/LinedList"/>
    <dgm:cxn modelId="{19E3F081-F9E5-4C69-B940-B3D208D60E8F}" type="presParOf" srcId="{6C256396-68BA-471E-B505-FA72E919B2CB}" destId="{336B1718-4A9E-4466-B0C9-B23EB483957A}" srcOrd="0" destOrd="0" presId="urn:microsoft.com/office/officeart/2008/layout/LinedList"/>
    <dgm:cxn modelId="{66FE4D37-8D51-4280-9FFC-3904C4957930}" type="presParOf" srcId="{6C256396-68BA-471E-B505-FA72E919B2CB}" destId="{6EAF8339-E924-400E-BB3C-C82D65F61A67}" srcOrd="1" destOrd="0" presId="urn:microsoft.com/office/officeart/2008/layout/LinedList"/>
    <dgm:cxn modelId="{C72D7685-61E3-44E1-AB24-DE0773E1EE24}" type="presParOf" srcId="{FB5913F4-607E-4C4E-9E6A-6E3B6841F4D8}" destId="{51A4D57B-BB61-4B33-9BA0-18D56CD2E5A2}" srcOrd="4" destOrd="0" presId="urn:microsoft.com/office/officeart/2008/layout/LinedList"/>
    <dgm:cxn modelId="{7415427B-207B-4D4A-BB93-C1EA50C51701}" type="presParOf" srcId="{FB5913F4-607E-4C4E-9E6A-6E3B6841F4D8}" destId="{A2B0FDE7-9D09-452D-98C3-5DAA1D3830FC}" srcOrd="5" destOrd="0" presId="urn:microsoft.com/office/officeart/2008/layout/LinedList"/>
    <dgm:cxn modelId="{398E7F0F-E83F-41EB-BC14-C73E24920630}" type="presParOf" srcId="{A2B0FDE7-9D09-452D-98C3-5DAA1D3830FC}" destId="{583DCF80-22B3-4353-B158-D41306FEE3A7}" srcOrd="0" destOrd="0" presId="urn:microsoft.com/office/officeart/2008/layout/LinedList"/>
    <dgm:cxn modelId="{546C3F34-47C3-470F-8704-F915C655FC86}" type="presParOf" srcId="{A2B0FDE7-9D09-452D-98C3-5DAA1D3830FC}" destId="{F1E64EED-773D-4780-8B63-9D20FF92404C}" srcOrd="1" destOrd="0" presId="urn:microsoft.com/office/officeart/2008/layout/LinedList"/>
    <dgm:cxn modelId="{DF53347A-2EC1-455D-AA80-EE9C1E982747}" type="presParOf" srcId="{FB5913F4-607E-4C4E-9E6A-6E3B6841F4D8}" destId="{9A511625-ECD2-4A04-B385-0C2C750AD622}" srcOrd="6" destOrd="0" presId="urn:microsoft.com/office/officeart/2008/layout/LinedList"/>
    <dgm:cxn modelId="{A6768373-2A98-4C9A-BBFC-F35235A9EA8E}" type="presParOf" srcId="{FB5913F4-607E-4C4E-9E6A-6E3B6841F4D8}" destId="{F6186845-122E-4FB2-B8F6-65B413AB74F5}" srcOrd="7" destOrd="0" presId="urn:microsoft.com/office/officeart/2008/layout/LinedList"/>
    <dgm:cxn modelId="{354FD153-3DA6-4CC8-B967-8512F915EE16}" type="presParOf" srcId="{F6186845-122E-4FB2-B8F6-65B413AB74F5}" destId="{364F940A-DDFC-4E4A-9392-368D299E6779}" srcOrd="0" destOrd="0" presId="urn:microsoft.com/office/officeart/2008/layout/LinedList"/>
    <dgm:cxn modelId="{FFAC7640-72D5-4AB0-832E-9E70B40C3149}" type="presParOf" srcId="{F6186845-122E-4FB2-B8F6-65B413AB74F5}" destId="{6C4B3CD9-6671-484A-9106-D488BA5E7797}" srcOrd="1" destOrd="0" presId="urn:microsoft.com/office/officeart/2008/layout/LinedList"/>
    <dgm:cxn modelId="{D5B47C8F-F9A2-4F82-B1B9-FAFDC53E562E}" type="presParOf" srcId="{FB5913F4-607E-4C4E-9E6A-6E3B6841F4D8}" destId="{69ABDD28-8F70-41FB-9E33-99200BA88CAA}" srcOrd="8" destOrd="0" presId="urn:microsoft.com/office/officeart/2008/layout/LinedList"/>
    <dgm:cxn modelId="{D65BF01F-77B7-446D-9BAF-F5BF5E19618A}" type="presParOf" srcId="{FB5913F4-607E-4C4E-9E6A-6E3B6841F4D8}" destId="{C5E244E8-A506-4120-95F4-51E6D7D79ECB}" srcOrd="9" destOrd="0" presId="urn:microsoft.com/office/officeart/2008/layout/LinedList"/>
    <dgm:cxn modelId="{5314646A-0795-4F6E-A7B8-370A2E1CB505}" type="presParOf" srcId="{C5E244E8-A506-4120-95F4-51E6D7D79ECB}" destId="{C126711C-5569-4338-B65E-4B31337469E2}" srcOrd="0" destOrd="0" presId="urn:microsoft.com/office/officeart/2008/layout/LinedList"/>
    <dgm:cxn modelId="{4DCF63B2-AFD0-497A-8DDC-3800617E1E20}" type="presParOf" srcId="{C5E244E8-A506-4120-95F4-51E6D7D79ECB}" destId="{A9144C2B-CC0F-4438-B1F0-BF5F11B58B94}" srcOrd="1" destOrd="0" presId="urn:microsoft.com/office/officeart/2008/layout/LinedList"/>
    <dgm:cxn modelId="{3F7D2A4F-56BB-46C7-955C-6425D3C4DB55}" type="presParOf" srcId="{FB5913F4-607E-4C4E-9E6A-6E3B6841F4D8}" destId="{88423DC6-8E77-4F04-AA19-2D6C898056FC}" srcOrd="10" destOrd="0" presId="urn:microsoft.com/office/officeart/2008/layout/LinedList"/>
    <dgm:cxn modelId="{E763A644-C825-4A9E-A421-BB0E5F89025D}" type="presParOf" srcId="{FB5913F4-607E-4C4E-9E6A-6E3B6841F4D8}" destId="{910ABBAC-332E-44A6-A9D9-D4D001582241}" srcOrd="11" destOrd="0" presId="urn:microsoft.com/office/officeart/2008/layout/LinedList"/>
    <dgm:cxn modelId="{30F075F5-EE53-4A70-AE6D-7F2F50C1C1F8}" type="presParOf" srcId="{910ABBAC-332E-44A6-A9D9-D4D001582241}" destId="{607DAE1C-F652-4E8D-8296-ABA0B755DFB8}" srcOrd="0" destOrd="0" presId="urn:microsoft.com/office/officeart/2008/layout/LinedList"/>
    <dgm:cxn modelId="{DEDBC77B-98AD-482A-AD01-857752AE50BB}" type="presParOf" srcId="{910ABBAC-332E-44A6-A9D9-D4D001582241}" destId="{B7F9C8D5-AF9A-454A-ABDB-3F2A256D488C}" srcOrd="1" destOrd="0" presId="urn:microsoft.com/office/officeart/2008/layout/LinedList"/>
    <dgm:cxn modelId="{03D7C853-0997-4ECB-A44F-9892B088C784}" type="presParOf" srcId="{FB5913F4-607E-4C4E-9E6A-6E3B6841F4D8}" destId="{88B9BCFD-826B-4E3D-81DE-8F45913015B5}" srcOrd="12" destOrd="0" presId="urn:microsoft.com/office/officeart/2008/layout/LinedList"/>
    <dgm:cxn modelId="{1D3A0AE1-5268-43A5-9CF5-3853C5451F7A}" type="presParOf" srcId="{FB5913F4-607E-4C4E-9E6A-6E3B6841F4D8}" destId="{64BC1345-A3A6-4CFC-A443-4A7859031B68}" srcOrd="13" destOrd="0" presId="urn:microsoft.com/office/officeart/2008/layout/LinedList"/>
    <dgm:cxn modelId="{A2334C33-1744-46C8-8844-BF779255711D}" type="presParOf" srcId="{64BC1345-A3A6-4CFC-A443-4A7859031B68}" destId="{E7836956-CF1C-4E2B-9DCF-0D2F132E84C9}" srcOrd="0" destOrd="0" presId="urn:microsoft.com/office/officeart/2008/layout/LinedList"/>
    <dgm:cxn modelId="{AA50C4B8-E6B1-4951-B46D-603498D95678}" type="presParOf" srcId="{64BC1345-A3A6-4CFC-A443-4A7859031B68}" destId="{2235141F-6966-4AC2-A3FD-1867DC2109DE}" srcOrd="1" destOrd="0" presId="urn:microsoft.com/office/officeart/2008/layout/LinedList"/>
    <dgm:cxn modelId="{3438B8B4-36DB-4187-BC51-DDDD28AD0919}" type="presParOf" srcId="{FB5913F4-607E-4C4E-9E6A-6E3B6841F4D8}" destId="{7DF9FF5C-2CAA-4091-AF2F-374E33FB5BDA}" srcOrd="14" destOrd="0" presId="urn:microsoft.com/office/officeart/2008/layout/LinedList"/>
    <dgm:cxn modelId="{4F8007F2-A3C8-45CA-A29E-77A7D7642D67}" type="presParOf" srcId="{FB5913F4-607E-4C4E-9E6A-6E3B6841F4D8}" destId="{0F126C75-F717-4B27-B571-B09E425C9BDA}" srcOrd="15" destOrd="0" presId="urn:microsoft.com/office/officeart/2008/layout/LinedList"/>
    <dgm:cxn modelId="{7C183F44-09D6-4C8C-A95C-9128B7A4820E}" type="presParOf" srcId="{0F126C75-F717-4B27-B571-B09E425C9BDA}" destId="{C2E3C91B-665D-43AE-BE50-B061CB7CDD6A}" srcOrd="0" destOrd="0" presId="urn:microsoft.com/office/officeart/2008/layout/LinedList"/>
    <dgm:cxn modelId="{01AFC523-CB1A-4F4A-88E2-47945398221D}" type="presParOf" srcId="{0F126C75-F717-4B27-B571-B09E425C9BDA}" destId="{87A6FF9E-5122-4294-8DBE-3CDD012A2E9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1CAB7E-21A2-4D60-B736-163C58581521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396C1099-AC03-419F-B88D-9BB1920A7E82}">
      <dgm:prSet/>
      <dgm:spPr/>
      <dgm:t>
        <a:bodyPr/>
        <a:lstStyle/>
        <a:p>
          <a:r>
            <a:rPr lang="en-GB" b="0" i="0"/>
            <a:t>Common project requirements</a:t>
          </a:r>
          <a:endParaRPr lang="en-US"/>
        </a:p>
      </dgm:t>
    </dgm:pt>
    <dgm:pt modelId="{B288265A-BC75-4CBA-9966-F9B94FE5ED95}" type="parTrans" cxnId="{8374C554-04B3-4E03-A192-E1A91ACABCBD}">
      <dgm:prSet/>
      <dgm:spPr/>
      <dgm:t>
        <a:bodyPr/>
        <a:lstStyle/>
        <a:p>
          <a:endParaRPr lang="en-US"/>
        </a:p>
      </dgm:t>
    </dgm:pt>
    <dgm:pt modelId="{A59CE0A5-5028-42E6-AE62-1364DCE0447B}" type="sibTrans" cxnId="{8374C554-04B3-4E03-A192-E1A91ACABCBD}">
      <dgm:prSet/>
      <dgm:spPr/>
      <dgm:t>
        <a:bodyPr/>
        <a:lstStyle/>
        <a:p>
          <a:endParaRPr lang="en-US"/>
        </a:p>
      </dgm:t>
    </dgm:pt>
    <dgm:pt modelId="{0AA01B50-6C00-426B-911C-623CD3AF813C}">
      <dgm:prSet/>
      <dgm:spPr/>
      <dgm:t>
        <a:bodyPr/>
        <a:lstStyle/>
        <a:p>
          <a:r>
            <a:rPr lang="en-GB" b="0" i="0"/>
            <a:t>Use Office UI Fabric</a:t>
          </a:r>
          <a:endParaRPr lang="en-US"/>
        </a:p>
      </dgm:t>
    </dgm:pt>
    <dgm:pt modelId="{E12F1082-49CD-459F-816A-F12D60DB6F4D}" type="parTrans" cxnId="{AFBFDA62-563D-472D-9A91-B87F1602C956}">
      <dgm:prSet/>
      <dgm:spPr/>
      <dgm:t>
        <a:bodyPr/>
        <a:lstStyle/>
        <a:p>
          <a:endParaRPr lang="en-US"/>
        </a:p>
      </dgm:t>
    </dgm:pt>
    <dgm:pt modelId="{B242A3BE-93AF-410B-9F12-5509CADBCDB1}" type="sibTrans" cxnId="{AFBFDA62-563D-472D-9A91-B87F1602C956}">
      <dgm:prSet/>
      <dgm:spPr/>
      <dgm:t>
        <a:bodyPr/>
        <a:lstStyle/>
        <a:p>
          <a:endParaRPr lang="en-US"/>
        </a:p>
      </dgm:t>
    </dgm:pt>
    <dgm:pt modelId="{B7E8DC56-4758-4A59-A8FA-A500413867AF}">
      <dgm:prSet/>
      <dgm:spPr/>
      <dgm:t>
        <a:bodyPr/>
        <a:lstStyle/>
        <a:p>
          <a:r>
            <a:rPr lang="en-GB" b="0" i="0"/>
            <a:t>Rich user experience</a:t>
          </a:r>
          <a:endParaRPr lang="en-US"/>
        </a:p>
      </dgm:t>
    </dgm:pt>
    <dgm:pt modelId="{E54CF73C-E62B-44A0-A200-A617D58EAC7C}" type="parTrans" cxnId="{759D6E5F-7B23-457D-82CB-750F36225E39}">
      <dgm:prSet/>
      <dgm:spPr/>
      <dgm:t>
        <a:bodyPr/>
        <a:lstStyle/>
        <a:p>
          <a:endParaRPr lang="en-US"/>
        </a:p>
      </dgm:t>
    </dgm:pt>
    <dgm:pt modelId="{92582328-C91A-4291-9433-4910AA52F591}" type="sibTrans" cxnId="{759D6E5F-7B23-457D-82CB-750F36225E39}">
      <dgm:prSet/>
      <dgm:spPr/>
      <dgm:t>
        <a:bodyPr/>
        <a:lstStyle/>
        <a:p>
          <a:endParaRPr lang="en-US"/>
        </a:p>
      </dgm:t>
    </dgm:pt>
    <dgm:pt modelId="{25690CE8-4D31-487F-91EA-5E899962CAEA}">
      <dgm:prSet/>
      <dgm:spPr/>
      <dgm:t>
        <a:bodyPr/>
        <a:lstStyle/>
        <a:p>
          <a:r>
            <a:rPr lang="en-GB" b="0" i="0"/>
            <a:t>Used in web part property-pane</a:t>
          </a:r>
          <a:endParaRPr lang="en-US"/>
        </a:p>
      </dgm:t>
    </dgm:pt>
    <dgm:pt modelId="{6B0441F6-ECCD-4BC1-AD63-B9E6801F846D}" type="parTrans" cxnId="{897F790C-84FE-4296-B4C2-43F6E887081E}">
      <dgm:prSet/>
      <dgm:spPr/>
      <dgm:t>
        <a:bodyPr/>
        <a:lstStyle/>
        <a:p>
          <a:endParaRPr lang="en-US"/>
        </a:p>
      </dgm:t>
    </dgm:pt>
    <dgm:pt modelId="{2E54BE7A-8A28-42C1-A35A-E76111FC9635}" type="sibTrans" cxnId="{897F790C-84FE-4296-B4C2-43F6E887081E}">
      <dgm:prSet/>
      <dgm:spPr/>
      <dgm:t>
        <a:bodyPr/>
        <a:lstStyle/>
        <a:p>
          <a:endParaRPr lang="en-US"/>
        </a:p>
      </dgm:t>
    </dgm:pt>
    <dgm:pt modelId="{67C493E4-AB1C-47A3-AA25-29615093B663}">
      <dgm:prSet/>
      <dgm:spPr/>
      <dgm:t>
        <a:bodyPr/>
        <a:lstStyle/>
        <a:p>
          <a:r>
            <a:rPr lang="en-GB" b="0" i="0" dirty="0"/>
            <a:t>“SharePoint-aware”</a:t>
          </a:r>
          <a:endParaRPr lang="en-US" dirty="0"/>
        </a:p>
      </dgm:t>
    </dgm:pt>
    <dgm:pt modelId="{3B57B0BD-755E-49AE-985F-71699886E4B0}" type="parTrans" cxnId="{488F7DAB-351C-4369-BE28-10F2EEFF621F}">
      <dgm:prSet/>
      <dgm:spPr/>
      <dgm:t>
        <a:bodyPr/>
        <a:lstStyle/>
        <a:p>
          <a:endParaRPr lang="en-US"/>
        </a:p>
      </dgm:t>
    </dgm:pt>
    <dgm:pt modelId="{A68F2A51-3866-4417-B36D-D3A4412B6F8F}" type="sibTrans" cxnId="{488F7DAB-351C-4369-BE28-10F2EEFF621F}">
      <dgm:prSet/>
      <dgm:spPr/>
      <dgm:t>
        <a:bodyPr/>
        <a:lstStyle/>
        <a:p>
          <a:endParaRPr lang="en-US"/>
        </a:p>
      </dgm:t>
    </dgm:pt>
    <dgm:pt modelId="{D3B6374C-15E0-4608-BFF5-86A6378529C6}">
      <dgm:prSet/>
      <dgm:spPr/>
      <dgm:t>
        <a:bodyPr/>
        <a:lstStyle/>
        <a:p>
          <a:r>
            <a:rPr lang="en-GB" b="0" i="0"/>
            <a:t>Very simple to configure and use</a:t>
          </a:r>
          <a:endParaRPr lang="en-US"/>
        </a:p>
      </dgm:t>
    </dgm:pt>
    <dgm:pt modelId="{BFFB18C4-B74A-4B47-B011-DCD062EB467B}" type="parTrans" cxnId="{AA374C0D-56DA-4CFE-B6D9-CC72AE33A6F1}">
      <dgm:prSet/>
      <dgm:spPr/>
      <dgm:t>
        <a:bodyPr/>
        <a:lstStyle/>
        <a:p>
          <a:endParaRPr lang="en-US"/>
        </a:p>
      </dgm:t>
    </dgm:pt>
    <dgm:pt modelId="{14208BD3-B8ED-4151-B7B1-5F77B8428FE4}" type="sibTrans" cxnId="{AA374C0D-56DA-4CFE-B6D9-CC72AE33A6F1}">
      <dgm:prSet/>
      <dgm:spPr/>
      <dgm:t>
        <a:bodyPr/>
        <a:lstStyle/>
        <a:p>
          <a:endParaRPr lang="en-US"/>
        </a:p>
      </dgm:t>
    </dgm:pt>
    <dgm:pt modelId="{65BE177B-3BEC-4D9C-B466-4263862C7AD0}">
      <dgm:prSet/>
      <dgm:spPr/>
      <dgm:t>
        <a:bodyPr/>
        <a:lstStyle/>
        <a:p>
          <a:r>
            <a:rPr lang="en-GB" b="0" i="0"/>
            <a:t>Extensible events</a:t>
          </a:r>
          <a:endParaRPr lang="en-US"/>
        </a:p>
      </dgm:t>
    </dgm:pt>
    <dgm:pt modelId="{B730C887-FAC2-45CB-9180-390C27197877}" type="parTrans" cxnId="{51F4D9D9-6E02-4C3F-8324-3070543A74C7}">
      <dgm:prSet/>
      <dgm:spPr/>
      <dgm:t>
        <a:bodyPr/>
        <a:lstStyle/>
        <a:p>
          <a:endParaRPr lang="en-US"/>
        </a:p>
      </dgm:t>
    </dgm:pt>
    <dgm:pt modelId="{EC9CA203-41D0-4B55-8A17-A970456C4F5A}" type="sibTrans" cxnId="{51F4D9D9-6E02-4C3F-8324-3070543A74C7}">
      <dgm:prSet/>
      <dgm:spPr/>
      <dgm:t>
        <a:bodyPr/>
        <a:lstStyle/>
        <a:p>
          <a:endParaRPr lang="en-US"/>
        </a:p>
      </dgm:t>
    </dgm:pt>
    <dgm:pt modelId="{AB01494C-7078-49B0-A79B-472A3FEC3A6E}">
      <dgm:prSet/>
      <dgm:spPr/>
      <dgm:t>
        <a:bodyPr/>
        <a:lstStyle/>
        <a:p>
          <a:r>
            <a:rPr lang="en-GB" b="0" i="0"/>
            <a:t>Open source</a:t>
          </a:r>
          <a:endParaRPr lang="en-US"/>
        </a:p>
      </dgm:t>
    </dgm:pt>
    <dgm:pt modelId="{8C73BF22-F89E-49A0-AB0C-19BC49A8BB2B}" type="parTrans" cxnId="{64F78DA0-6381-4AE8-B804-948BD61C9736}">
      <dgm:prSet/>
      <dgm:spPr/>
      <dgm:t>
        <a:bodyPr/>
        <a:lstStyle/>
        <a:p>
          <a:endParaRPr lang="en-US"/>
        </a:p>
      </dgm:t>
    </dgm:pt>
    <dgm:pt modelId="{6A1225C4-5738-489E-A462-5D322BA0CE60}" type="sibTrans" cxnId="{64F78DA0-6381-4AE8-B804-948BD61C9736}">
      <dgm:prSet/>
      <dgm:spPr/>
      <dgm:t>
        <a:bodyPr/>
        <a:lstStyle/>
        <a:p>
          <a:endParaRPr lang="en-US"/>
        </a:p>
      </dgm:t>
    </dgm:pt>
    <dgm:pt modelId="{2BD5F356-02D2-4C71-8265-6DA954D2D3FC}" type="pres">
      <dgm:prSet presAssocID="{2E1CAB7E-21A2-4D60-B736-163C58581521}" presName="vert0" presStyleCnt="0">
        <dgm:presLayoutVars>
          <dgm:dir/>
          <dgm:animOne val="branch"/>
          <dgm:animLvl val="lvl"/>
        </dgm:presLayoutVars>
      </dgm:prSet>
      <dgm:spPr/>
    </dgm:pt>
    <dgm:pt modelId="{FD601F4C-D0E7-44C3-994C-653D979563B2}" type="pres">
      <dgm:prSet presAssocID="{396C1099-AC03-419F-B88D-9BB1920A7E82}" presName="thickLine" presStyleLbl="alignNode1" presStyleIdx="0" presStyleCnt="8"/>
      <dgm:spPr/>
    </dgm:pt>
    <dgm:pt modelId="{BC960A48-9A04-4010-BBA7-D8AFBB4EF90C}" type="pres">
      <dgm:prSet presAssocID="{396C1099-AC03-419F-B88D-9BB1920A7E82}" presName="horz1" presStyleCnt="0"/>
      <dgm:spPr/>
    </dgm:pt>
    <dgm:pt modelId="{D5FE00D6-8186-4BE6-8B77-22DE3FB26A98}" type="pres">
      <dgm:prSet presAssocID="{396C1099-AC03-419F-B88D-9BB1920A7E82}" presName="tx1" presStyleLbl="revTx" presStyleIdx="0" presStyleCnt="8"/>
      <dgm:spPr/>
    </dgm:pt>
    <dgm:pt modelId="{FD56F14B-9FC5-452A-93FD-E3572AF999EE}" type="pres">
      <dgm:prSet presAssocID="{396C1099-AC03-419F-B88D-9BB1920A7E82}" presName="vert1" presStyleCnt="0"/>
      <dgm:spPr/>
    </dgm:pt>
    <dgm:pt modelId="{C20A6E72-4EA3-4154-894D-88B8FB9C974C}" type="pres">
      <dgm:prSet presAssocID="{0AA01B50-6C00-426B-911C-623CD3AF813C}" presName="thickLine" presStyleLbl="alignNode1" presStyleIdx="1" presStyleCnt="8"/>
      <dgm:spPr/>
    </dgm:pt>
    <dgm:pt modelId="{272C950B-54AE-423C-A581-0EB2C1B2F3A9}" type="pres">
      <dgm:prSet presAssocID="{0AA01B50-6C00-426B-911C-623CD3AF813C}" presName="horz1" presStyleCnt="0"/>
      <dgm:spPr/>
    </dgm:pt>
    <dgm:pt modelId="{7B8EBDBF-35C2-4831-BC4B-1894B5DC82E9}" type="pres">
      <dgm:prSet presAssocID="{0AA01B50-6C00-426B-911C-623CD3AF813C}" presName="tx1" presStyleLbl="revTx" presStyleIdx="1" presStyleCnt="8"/>
      <dgm:spPr/>
    </dgm:pt>
    <dgm:pt modelId="{16F567D2-BAD1-47B9-AB2D-9486A6C3B0A9}" type="pres">
      <dgm:prSet presAssocID="{0AA01B50-6C00-426B-911C-623CD3AF813C}" presName="vert1" presStyleCnt="0"/>
      <dgm:spPr/>
    </dgm:pt>
    <dgm:pt modelId="{4E5A1F84-5A80-42F8-93E7-188FBBC4ACC3}" type="pres">
      <dgm:prSet presAssocID="{B7E8DC56-4758-4A59-A8FA-A500413867AF}" presName="thickLine" presStyleLbl="alignNode1" presStyleIdx="2" presStyleCnt="8"/>
      <dgm:spPr/>
    </dgm:pt>
    <dgm:pt modelId="{EB0FFCC8-F129-4D45-BA1E-42F7564B5C5F}" type="pres">
      <dgm:prSet presAssocID="{B7E8DC56-4758-4A59-A8FA-A500413867AF}" presName="horz1" presStyleCnt="0"/>
      <dgm:spPr/>
    </dgm:pt>
    <dgm:pt modelId="{E813D9B2-15F9-4640-8F99-8122E53819B0}" type="pres">
      <dgm:prSet presAssocID="{B7E8DC56-4758-4A59-A8FA-A500413867AF}" presName="tx1" presStyleLbl="revTx" presStyleIdx="2" presStyleCnt="8"/>
      <dgm:spPr/>
    </dgm:pt>
    <dgm:pt modelId="{7BF53E25-BC01-4618-B53C-825132465704}" type="pres">
      <dgm:prSet presAssocID="{B7E8DC56-4758-4A59-A8FA-A500413867AF}" presName="vert1" presStyleCnt="0"/>
      <dgm:spPr/>
    </dgm:pt>
    <dgm:pt modelId="{66CE537A-F5FE-4F0D-93C4-5F4434498FEB}" type="pres">
      <dgm:prSet presAssocID="{25690CE8-4D31-487F-91EA-5E899962CAEA}" presName="thickLine" presStyleLbl="alignNode1" presStyleIdx="3" presStyleCnt="8"/>
      <dgm:spPr/>
    </dgm:pt>
    <dgm:pt modelId="{624CE052-FB7A-4D69-9EC4-4868E209D92E}" type="pres">
      <dgm:prSet presAssocID="{25690CE8-4D31-487F-91EA-5E899962CAEA}" presName="horz1" presStyleCnt="0"/>
      <dgm:spPr/>
    </dgm:pt>
    <dgm:pt modelId="{9525A482-4FF9-42A5-BA17-0CF9F310DF2D}" type="pres">
      <dgm:prSet presAssocID="{25690CE8-4D31-487F-91EA-5E899962CAEA}" presName="tx1" presStyleLbl="revTx" presStyleIdx="3" presStyleCnt="8"/>
      <dgm:spPr/>
    </dgm:pt>
    <dgm:pt modelId="{F2603556-333B-48BD-9D43-48213CCBDBAA}" type="pres">
      <dgm:prSet presAssocID="{25690CE8-4D31-487F-91EA-5E899962CAEA}" presName="vert1" presStyleCnt="0"/>
      <dgm:spPr/>
    </dgm:pt>
    <dgm:pt modelId="{F04B3DF5-6F1F-49EE-956D-12B09C387326}" type="pres">
      <dgm:prSet presAssocID="{67C493E4-AB1C-47A3-AA25-29615093B663}" presName="thickLine" presStyleLbl="alignNode1" presStyleIdx="4" presStyleCnt="8"/>
      <dgm:spPr/>
    </dgm:pt>
    <dgm:pt modelId="{C15ADC08-D4D2-4EDE-8A5C-E75E11B1F272}" type="pres">
      <dgm:prSet presAssocID="{67C493E4-AB1C-47A3-AA25-29615093B663}" presName="horz1" presStyleCnt="0"/>
      <dgm:spPr/>
    </dgm:pt>
    <dgm:pt modelId="{F3C6C187-F603-4F4B-A390-FCEE28E85288}" type="pres">
      <dgm:prSet presAssocID="{67C493E4-AB1C-47A3-AA25-29615093B663}" presName="tx1" presStyleLbl="revTx" presStyleIdx="4" presStyleCnt="8"/>
      <dgm:spPr/>
    </dgm:pt>
    <dgm:pt modelId="{0F040A7E-AD69-407B-975F-C1BA1907BB46}" type="pres">
      <dgm:prSet presAssocID="{67C493E4-AB1C-47A3-AA25-29615093B663}" presName="vert1" presStyleCnt="0"/>
      <dgm:spPr/>
    </dgm:pt>
    <dgm:pt modelId="{E174C078-9FBA-426C-8FEF-F465B1038D27}" type="pres">
      <dgm:prSet presAssocID="{D3B6374C-15E0-4608-BFF5-86A6378529C6}" presName="thickLine" presStyleLbl="alignNode1" presStyleIdx="5" presStyleCnt="8"/>
      <dgm:spPr/>
    </dgm:pt>
    <dgm:pt modelId="{C0EB4F71-2068-4CBF-955E-52E6FD2676A7}" type="pres">
      <dgm:prSet presAssocID="{D3B6374C-15E0-4608-BFF5-86A6378529C6}" presName="horz1" presStyleCnt="0"/>
      <dgm:spPr/>
    </dgm:pt>
    <dgm:pt modelId="{5890ED97-AF87-4A51-B17C-3C8CBE8E0CCA}" type="pres">
      <dgm:prSet presAssocID="{D3B6374C-15E0-4608-BFF5-86A6378529C6}" presName="tx1" presStyleLbl="revTx" presStyleIdx="5" presStyleCnt="8"/>
      <dgm:spPr/>
    </dgm:pt>
    <dgm:pt modelId="{8D63656F-A0D8-4897-9A66-6F339311A4F4}" type="pres">
      <dgm:prSet presAssocID="{D3B6374C-15E0-4608-BFF5-86A6378529C6}" presName="vert1" presStyleCnt="0"/>
      <dgm:spPr/>
    </dgm:pt>
    <dgm:pt modelId="{6CDC4AE2-57A7-4398-AD85-27E894D6B8CE}" type="pres">
      <dgm:prSet presAssocID="{65BE177B-3BEC-4D9C-B466-4263862C7AD0}" presName="thickLine" presStyleLbl="alignNode1" presStyleIdx="6" presStyleCnt="8"/>
      <dgm:spPr/>
    </dgm:pt>
    <dgm:pt modelId="{80BCECEE-FE40-4091-8A26-D8893964FE89}" type="pres">
      <dgm:prSet presAssocID="{65BE177B-3BEC-4D9C-B466-4263862C7AD0}" presName="horz1" presStyleCnt="0"/>
      <dgm:spPr/>
    </dgm:pt>
    <dgm:pt modelId="{57EB542C-38CE-4054-AEFE-84CBBAAAECAC}" type="pres">
      <dgm:prSet presAssocID="{65BE177B-3BEC-4D9C-B466-4263862C7AD0}" presName="tx1" presStyleLbl="revTx" presStyleIdx="6" presStyleCnt="8"/>
      <dgm:spPr/>
    </dgm:pt>
    <dgm:pt modelId="{E9C2E162-6796-427D-9B5A-A5638E5F5363}" type="pres">
      <dgm:prSet presAssocID="{65BE177B-3BEC-4D9C-B466-4263862C7AD0}" presName="vert1" presStyleCnt="0"/>
      <dgm:spPr/>
    </dgm:pt>
    <dgm:pt modelId="{56E731C5-21FA-4446-966C-50D78A0BF899}" type="pres">
      <dgm:prSet presAssocID="{AB01494C-7078-49B0-A79B-472A3FEC3A6E}" presName="thickLine" presStyleLbl="alignNode1" presStyleIdx="7" presStyleCnt="8"/>
      <dgm:spPr/>
    </dgm:pt>
    <dgm:pt modelId="{174FFC48-008C-4DF9-BC45-CE13B338A367}" type="pres">
      <dgm:prSet presAssocID="{AB01494C-7078-49B0-A79B-472A3FEC3A6E}" presName="horz1" presStyleCnt="0"/>
      <dgm:spPr/>
    </dgm:pt>
    <dgm:pt modelId="{6C69E1D3-4AEA-4C3D-9C74-703B4E4D9F3A}" type="pres">
      <dgm:prSet presAssocID="{AB01494C-7078-49B0-A79B-472A3FEC3A6E}" presName="tx1" presStyleLbl="revTx" presStyleIdx="7" presStyleCnt="8"/>
      <dgm:spPr/>
    </dgm:pt>
    <dgm:pt modelId="{9A320EC6-EF07-4114-89CC-5E2B3C33D255}" type="pres">
      <dgm:prSet presAssocID="{AB01494C-7078-49B0-A79B-472A3FEC3A6E}" presName="vert1" presStyleCnt="0"/>
      <dgm:spPr/>
    </dgm:pt>
  </dgm:ptLst>
  <dgm:cxnLst>
    <dgm:cxn modelId="{897F790C-84FE-4296-B4C2-43F6E887081E}" srcId="{2E1CAB7E-21A2-4D60-B736-163C58581521}" destId="{25690CE8-4D31-487F-91EA-5E899962CAEA}" srcOrd="3" destOrd="0" parTransId="{6B0441F6-ECCD-4BC1-AD63-B9E6801F846D}" sibTransId="{2E54BE7A-8A28-42C1-A35A-E76111FC9635}"/>
    <dgm:cxn modelId="{AA374C0D-56DA-4CFE-B6D9-CC72AE33A6F1}" srcId="{2E1CAB7E-21A2-4D60-B736-163C58581521}" destId="{D3B6374C-15E0-4608-BFF5-86A6378529C6}" srcOrd="5" destOrd="0" parTransId="{BFFB18C4-B74A-4B47-B011-DCD062EB467B}" sibTransId="{14208BD3-B8ED-4151-B7B1-5F77B8428FE4}"/>
    <dgm:cxn modelId="{D740735B-02CA-4243-9933-7E9988A27F1B}" type="presOf" srcId="{65BE177B-3BEC-4D9C-B466-4263862C7AD0}" destId="{57EB542C-38CE-4054-AEFE-84CBBAAAECAC}" srcOrd="0" destOrd="0" presId="urn:microsoft.com/office/officeart/2008/layout/LinedList"/>
    <dgm:cxn modelId="{759D6E5F-7B23-457D-82CB-750F36225E39}" srcId="{2E1CAB7E-21A2-4D60-B736-163C58581521}" destId="{B7E8DC56-4758-4A59-A8FA-A500413867AF}" srcOrd="2" destOrd="0" parTransId="{E54CF73C-E62B-44A0-A200-A617D58EAC7C}" sibTransId="{92582328-C91A-4291-9433-4910AA52F591}"/>
    <dgm:cxn modelId="{AFBFDA62-563D-472D-9A91-B87F1602C956}" srcId="{2E1CAB7E-21A2-4D60-B736-163C58581521}" destId="{0AA01B50-6C00-426B-911C-623CD3AF813C}" srcOrd="1" destOrd="0" parTransId="{E12F1082-49CD-459F-816A-F12D60DB6F4D}" sibTransId="{B242A3BE-93AF-410B-9F12-5509CADBCDB1}"/>
    <dgm:cxn modelId="{2D650A66-85DE-4950-A68F-305A0189E750}" type="presOf" srcId="{AB01494C-7078-49B0-A79B-472A3FEC3A6E}" destId="{6C69E1D3-4AEA-4C3D-9C74-703B4E4D9F3A}" srcOrd="0" destOrd="0" presId="urn:microsoft.com/office/officeart/2008/layout/LinedList"/>
    <dgm:cxn modelId="{05305C73-CB43-4910-B4C0-378F3D9A244B}" type="presOf" srcId="{67C493E4-AB1C-47A3-AA25-29615093B663}" destId="{F3C6C187-F603-4F4B-A390-FCEE28E85288}" srcOrd="0" destOrd="0" presId="urn:microsoft.com/office/officeart/2008/layout/LinedList"/>
    <dgm:cxn modelId="{8374C554-04B3-4E03-A192-E1A91ACABCBD}" srcId="{2E1CAB7E-21A2-4D60-B736-163C58581521}" destId="{396C1099-AC03-419F-B88D-9BB1920A7E82}" srcOrd="0" destOrd="0" parTransId="{B288265A-BC75-4CBA-9966-F9B94FE5ED95}" sibTransId="{A59CE0A5-5028-42E6-AE62-1364DCE0447B}"/>
    <dgm:cxn modelId="{DB6ECC74-04F5-4714-A957-996B2627C731}" type="presOf" srcId="{396C1099-AC03-419F-B88D-9BB1920A7E82}" destId="{D5FE00D6-8186-4BE6-8B77-22DE3FB26A98}" srcOrd="0" destOrd="0" presId="urn:microsoft.com/office/officeart/2008/layout/LinedList"/>
    <dgm:cxn modelId="{F9E25F83-FD55-4F6F-A357-FD52AE3ADC70}" type="presOf" srcId="{25690CE8-4D31-487F-91EA-5E899962CAEA}" destId="{9525A482-4FF9-42A5-BA17-0CF9F310DF2D}" srcOrd="0" destOrd="0" presId="urn:microsoft.com/office/officeart/2008/layout/LinedList"/>
    <dgm:cxn modelId="{64F78DA0-6381-4AE8-B804-948BD61C9736}" srcId="{2E1CAB7E-21A2-4D60-B736-163C58581521}" destId="{AB01494C-7078-49B0-A79B-472A3FEC3A6E}" srcOrd="7" destOrd="0" parTransId="{8C73BF22-F89E-49A0-AB0C-19BC49A8BB2B}" sibTransId="{6A1225C4-5738-489E-A462-5D322BA0CE60}"/>
    <dgm:cxn modelId="{488F7DAB-351C-4369-BE28-10F2EEFF621F}" srcId="{2E1CAB7E-21A2-4D60-B736-163C58581521}" destId="{67C493E4-AB1C-47A3-AA25-29615093B663}" srcOrd="4" destOrd="0" parTransId="{3B57B0BD-755E-49AE-985F-71699886E4B0}" sibTransId="{A68F2A51-3866-4417-B36D-D3A4412B6F8F}"/>
    <dgm:cxn modelId="{2C6B43BD-5828-4A83-B320-496C15A6B6F3}" type="presOf" srcId="{B7E8DC56-4758-4A59-A8FA-A500413867AF}" destId="{E813D9B2-15F9-4640-8F99-8122E53819B0}" srcOrd="0" destOrd="0" presId="urn:microsoft.com/office/officeart/2008/layout/LinedList"/>
    <dgm:cxn modelId="{6650E0C7-8E2A-4D72-BA40-86BC29AAE926}" type="presOf" srcId="{0AA01B50-6C00-426B-911C-623CD3AF813C}" destId="{7B8EBDBF-35C2-4831-BC4B-1894B5DC82E9}" srcOrd="0" destOrd="0" presId="urn:microsoft.com/office/officeart/2008/layout/LinedList"/>
    <dgm:cxn modelId="{6C0627CD-0836-486D-807F-D4FF813B7671}" type="presOf" srcId="{2E1CAB7E-21A2-4D60-B736-163C58581521}" destId="{2BD5F356-02D2-4C71-8265-6DA954D2D3FC}" srcOrd="0" destOrd="0" presId="urn:microsoft.com/office/officeart/2008/layout/LinedList"/>
    <dgm:cxn modelId="{51F4D9D9-6E02-4C3F-8324-3070543A74C7}" srcId="{2E1CAB7E-21A2-4D60-B736-163C58581521}" destId="{65BE177B-3BEC-4D9C-B466-4263862C7AD0}" srcOrd="6" destOrd="0" parTransId="{B730C887-FAC2-45CB-9180-390C27197877}" sibTransId="{EC9CA203-41D0-4B55-8A17-A970456C4F5A}"/>
    <dgm:cxn modelId="{8D57E4FD-AACF-4047-9376-6EBED8C1F863}" type="presOf" srcId="{D3B6374C-15E0-4608-BFF5-86A6378529C6}" destId="{5890ED97-AF87-4A51-B17C-3C8CBE8E0CCA}" srcOrd="0" destOrd="0" presId="urn:microsoft.com/office/officeart/2008/layout/LinedList"/>
    <dgm:cxn modelId="{903E4B26-AC4B-42A3-87D7-B1722B5ED187}" type="presParOf" srcId="{2BD5F356-02D2-4C71-8265-6DA954D2D3FC}" destId="{FD601F4C-D0E7-44C3-994C-653D979563B2}" srcOrd="0" destOrd="0" presId="urn:microsoft.com/office/officeart/2008/layout/LinedList"/>
    <dgm:cxn modelId="{DE1F8A5D-7E19-421E-A652-E098BC133F8D}" type="presParOf" srcId="{2BD5F356-02D2-4C71-8265-6DA954D2D3FC}" destId="{BC960A48-9A04-4010-BBA7-D8AFBB4EF90C}" srcOrd="1" destOrd="0" presId="urn:microsoft.com/office/officeart/2008/layout/LinedList"/>
    <dgm:cxn modelId="{09E9F975-211D-45A5-8F26-113DD92D2B86}" type="presParOf" srcId="{BC960A48-9A04-4010-BBA7-D8AFBB4EF90C}" destId="{D5FE00D6-8186-4BE6-8B77-22DE3FB26A98}" srcOrd="0" destOrd="0" presId="urn:microsoft.com/office/officeart/2008/layout/LinedList"/>
    <dgm:cxn modelId="{6F5D6558-EF3B-40D0-BCAB-ED563F32A38C}" type="presParOf" srcId="{BC960A48-9A04-4010-BBA7-D8AFBB4EF90C}" destId="{FD56F14B-9FC5-452A-93FD-E3572AF999EE}" srcOrd="1" destOrd="0" presId="urn:microsoft.com/office/officeart/2008/layout/LinedList"/>
    <dgm:cxn modelId="{160F8019-C599-454A-B341-074E589F667B}" type="presParOf" srcId="{2BD5F356-02D2-4C71-8265-6DA954D2D3FC}" destId="{C20A6E72-4EA3-4154-894D-88B8FB9C974C}" srcOrd="2" destOrd="0" presId="urn:microsoft.com/office/officeart/2008/layout/LinedList"/>
    <dgm:cxn modelId="{8C94CD77-83DE-4028-8AB5-2983952FD98C}" type="presParOf" srcId="{2BD5F356-02D2-4C71-8265-6DA954D2D3FC}" destId="{272C950B-54AE-423C-A581-0EB2C1B2F3A9}" srcOrd="3" destOrd="0" presId="urn:microsoft.com/office/officeart/2008/layout/LinedList"/>
    <dgm:cxn modelId="{BC4D4C3A-64EB-41F7-9477-421122B92F6E}" type="presParOf" srcId="{272C950B-54AE-423C-A581-0EB2C1B2F3A9}" destId="{7B8EBDBF-35C2-4831-BC4B-1894B5DC82E9}" srcOrd="0" destOrd="0" presId="urn:microsoft.com/office/officeart/2008/layout/LinedList"/>
    <dgm:cxn modelId="{D7E8388E-FDC7-4675-9BAD-B058AF0D0D07}" type="presParOf" srcId="{272C950B-54AE-423C-A581-0EB2C1B2F3A9}" destId="{16F567D2-BAD1-47B9-AB2D-9486A6C3B0A9}" srcOrd="1" destOrd="0" presId="urn:microsoft.com/office/officeart/2008/layout/LinedList"/>
    <dgm:cxn modelId="{38F7337F-9AC3-4991-8AAD-772923738723}" type="presParOf" srcId="{2BD5F356-02D2-4C71-8265-6DA954D2D3FC}" destId="{4E5A1F84-5A80-42F8-93E7-188FBBC4ACC3}" srcOrd="4" destOrd="0" presId="urn:microsoft.com/office/officeart/2008/layout/LinedList"/>
    <dgm:cxn modelId="{508B30F0-5A08-434B-9C39-1A0C28B709A0}" type="presParOf" srcId="{2BD5F356-02D2-4C71-8265-6DA954D2D3FC}" destId="{EB0FFCC8-F129-4D45-BA1E-42F7564B5C5F}" srcOrd="5" destOrd="0" presId="urn:microsoft.com/office/officeart/2008/layout/LinedList"/>
    <dgm:cxn modelId="{C94090C4-CA32-4893-AFB9-17FFA3887C81}" type="presParOf" srcId="{EB0FFCC8-F129-4D45-BA1E-42F7564B5C5F}" destId="{E813D9B2-15F9-4640-8F99-8122E53819B0}" srcOrd="0" destOrd="0" presId="urn:microsoft.com/office/officeart/2008/layout/LinedList"/>
    <dgm:cxn modelId="{77C55C5E-FBA4-4100-9A2F-E5B6C71B0A02}" type="presParOf" srcId="{EB0FFCC8-F129-4D45-BA1E-42F7564B5C5F}" destId="{7BF53E25-BC01-4618-B53C-825132465704}" srcOrd="1" destOrd="0" presId="urn:microsoft.com/office/officeart/2008/layout/LinedList"/>
    <dgm:cxn modelId="{BE01D0EF-C920-4A55-845A-4B70669934A8}" type="presParOf" srcId="{2BD5F356-02D2-4C71-8265-6DA954D2D3FC}" destId="{66CE537A-F5FE-4F0D-93C4-5F4434498FEB}" srcOrd="6" destOrd="0" presId="urn:microsoft.com/office/officeart/2008/layout/LinedList"/>
    <dgm:cxn modelId="{B61CA503-DD75-45AF-A465-601077ADB74D}" type="presParOf" srcId="{2BD5F356-02D2-4C71-8265-6DA954D2D3FC}" destId="{624CE052-FB7A-4D69-9EC4-4868E209D92E}" srcOrd="7" destOrd="0" presId="urn:microsoft.com/office/officeart/2008/layout/LinedList"/>
    <dgm:cxn modelId="{EAA6820E-9DC7-437F-B13A-5C52082190D3}" type="presParOf" srcId="{624CE052-FB7A-4D69-9EC4-4868E209D92E}" destId="{9525A482-4FF9-42A5-BA17-0CF9F310DF2D}" srcOrd="0" destOrd="0" presId="urn:microsoft.com/office/officeart/2008/layout/LinedList"/>
    <dgm:cxn modelId="{5CBF953A-199D-4668-BBCA-19E792721457}" type="presParOf" srcId="{624CE052-FB7A-4D69-9EC4-4868E209D92E}" destId="{F2603556-333B-48BD-9D43-48213CCBDBAA}" srcOrd="1" destOrd="0" presId="urn:microsoft.com/office/officeart/2008/layout/LinedList"/>
    <dgm:cxn modelId="{A20D208F-2CEA-4731-AEB8-48487BB33359}" type="presParOf" srcId="{2BD5F356-02D2-4C71-8265-6DA954D2D3FC}" destId="{F04B3DF5-6F1F-49EE-956D-12B09C387326}" srcOrd="8" destOrd="0" presId="urn:microsoft.com/office/officeart/2008/layout/LinedList"/>
    <dgm:cxn modelId="{152203AE-DF99-42BE-AC08-9B7B9CBA79CD}" type="presParOf" srcId="{2BD5F356-02D2-4C71-8265-6DA954D2D3FC}" destId="{C15ADC08-D4D2-4EDE-8A5C-E75E11B1F272}" srcOrd="9" destOrd="0" presId="urn:microsoft.com/office/officeart/2008/layout/LinedList"/>
    <dgm:cxn modelId="{B6B540FC-2D98-4E34-A65E-87ED8E0101F4}" type="presParOf" srcId="{C15ADC08-D4D2-4EDE-8A5C-E75E11B1F272}" destId="{F3C6C187-F603-4F4B-A390-FCEE28E85288}" srcOrd="0" destOrd="0" presId="urn:microsoft.com/office/officeart/2008/layout/LinedList"/>
    <dgm:cxn modelId="{BCCE50A0-722F-4293-AD35-E3C831D64CB0}" type="presParOf" srcId="{C15ADC08-D4D2-4EDE-8A5C-E75E11B1F272}" destId="{0F040A7E-AD69-407B-975F-C1BA1907BB46}" srcOrd="1" destOrd="0" presId="urn:microsoft.com/office/officeart/2008/layout/LinedList"/>
    <dgm:cxn modelId="{A1865F1C-1157-4931-9925-D7B478361043}" type="presParOf" srcId="{2BD5F356-02D2-4C71-8265-6DA954D2D3FC}" destId="{E174C078-9FBA-426C-8FEF-F465B1038D27}" srcOrd="10" destOrd="0" presId="urn:microsoft.com/office/officeart/2008/layout/LinedList"/>
    <dgm:cxn modelId="{9D749974-B30E-4DE4-9CA2-57032D214F33}" type="presParOf" srcId="{2BD5F356-02D2-4C71-8265-6DA954D2D3FC}" destId="{C0EB4F71-2068-4CBF-955E-52E6FD2676A7}" srcOrd="11" destOrd="0" presId="urn:microsoft.com/office/officeart/2008/layout/LinedList"/>
    <dgm:cxn modelId="{2EAAD142-3CC6-467C-8500-EA85A8B04887}" type="presParOf" srcId="{C0EB4F71-2068-4CBF-955E-52E6FD2676A7}" destId="{5890ED97-AF87-4A51-B17C-3C8CBE8E0CCA}" srcOrd="0" destOrd="0" presId="urn:microsoft.com/office/officeart/2008/layout/LinedList"/>
    <dgm:cxn modelId="{CEC09962-8731-4C20-A920-A23282E71F56}" type="presParOf" srcId="{C0EB4F71-2068-4CBF-955E-52E6FD2676A7}" destId="{8D63656F-A0D8-4897-9A66-6F339311A4F4}" srcOrd="1" destOrd="0" presId="urn:microsoft.com/office/officeart/2008/layout/LinedList"/>
    <dgm:cxn modelId="{46770DB5-4FF2-4411-B788-1DFF5873E371}" type="presParOf" srcId="{2BD5F356-02D2-4C71-8265-6DA954D2D3FC}" destId="{6CDC4AE2-57A7-4398-AD85-27E894D6B8CE}" srcOrd="12" destOrd="0" presId="urn:microsoft.com/office/officeart/2008/layout/LinedList"/>
    <dgm:cxn modelId="{EEAC3ED7-D893-4534-85C6-367A8BA5D656}" type="presParOf" srcId="{2BD5F356-02D2-4C71-8265-6DA954D2D3FC}" destId="{80BCECEE-FE40-4091-8A26-D8893964FE89}" srcOrd="13" destOrd="0" presId="urn:microsoft.com/office/officeart/2008/layout/LinedList"/>
    <dgm:cxn modelId="{DF4952A4-A5B4-4D89-9B17-F7C30ECAC781}" type="presParOf" srcId="{80BCECEE-FE40-4091-8A26-D8893964FE89}" destId="{57EB542C-38CE-4054-AEFE-84CBBAAAECAC}" srcOrd="0" destOrd="0" presId="urn:microsoft.com/office/officeart/2008/layout/LinedList"/>
    <dgm:cxn modelId="{AC26EAF7-B60B-4990-B557-A7C63DFEFB0B}" type="presParOf" srcId="{80BCECEE-FE40-4091-8A26-D8893964FE89}" destId="{E9C2E162-6796-427D-9B5A-A5638E5F5363}" srcOrd="1" destOrd="0" presId="urn:microsoft.com/office/officeart/2008/layout/LinedList"/>
    <dgm:cxn modelId="{40173947-8D0E-474E-A75A-59101753D5EA}" type="presParOf" srcId="{2BD5F356-02D2-4C71-8265-6DA954D2D3FC}" destId="{56E731C5-21FA-4446-966C-50D78A0BF899}" srcOrd="14" destOrd="0" presId="urn:microsoft.com/office/officeart/2008/layout/LinedList"/>
    <dgm:cxn modelId="{39515DB9-FEBF-4BC2-9CBB-A65D2EA530F6}" type="presParOf" srcId="{2BD5F356-02D2-4C71-8265-6DA954D2D3FC}" destId="{174FFC48-008C-4DF9-BC45-CE13B338A367}" srcOrd="15" destOrd="0" presId="urn:microsoft.com/office/officeart/2008/layout/LinedList"/>
    <dgm:cxn modelId="{73483073-B904-468D-9C43-97A897233647}" type="presParOf" srcId="{174FFC48-008C-4DF9-BC45-CE13B338A367}" destId="{6C69E1D3-4AEA-4C3D-9C74-703B4E4D9F3A}" srcOrd="0" destOrd="0" presId="urn:microsoft.com/office/officeart/2008/layout/LinedList"/>
    <dgm:cxn modelId="{E621BAAD-A2FA-409C-8A75-87256D933BBE}" type="presParOf" srcId="{174FFC48-008C-4DF9-BC45-CE13B338A367}" destId="{9A320EC6-EF07-4114-89CC-5E2B3C33D25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570113-89B6-4E2A-B127-933EEC00FCF7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BE4EF698-F5E4-4539-BD5E-647AA7E51580}">
      <dgm:prSet/>
      <dgm:spPr/>
      <dgm:t>
        <a:bodyPr/>
        <a:lstStyle/>
        <a:p>
          <a:r>
            <a:rPr lang="en-GB"/>
            <a:t>Fluent API</a:t>
          </a:r>
          <a:endParaRPr lang="en-US"/>
        </a:p>
      </dgm:t>
    </dgm:pt>
    <dgm:pt modelId="{D9783C39-D75B-4F19-8877-35651E437341}" type="parTrans" cxnId="{EDC8F4CE-821A-425C-B173-A48AB7080BCD}">
      <dgm:prSet/>
      <dgm:spPr/>
      <dgm:t>
        <a:bodyPr/>
        <a:lstStyle/>
        <a:p>
          <a:endParaRPr lang="en-US"/>
        </a:p>
      </dgm:t>
    </dgm:pt>
    <dgm:pt modelId="{C34D316E-6B41-432C-95DA-A698657AAE7D}" type="sibTrans" cxnId="{EDC8F4CE-821A-425C-B173-A48AB7080BCD}">
      <dgm:prSet/>
      <dgm:spPr/>
      <dgm:t>
        <a:bodyPr/>
        <a:lstStyle/>
        <a:p>
          <a:endParaRPr lang="en-US"/>
        </a:p>
      </dgm:t>
    </dgm:pt>
    <dgm:pt modelId="{E12C2EC4-C80F-41C0-87C9-70282F361F92}">
      <dgm:prSet/>
      <dgm:spPr/>
      <dgm:t>
        <a:bodyPr/>
        <a:lstStyle/>
        <a:p>
          <a:r>
            <a:rPr lang="en-GB" dirty="0"/>
            <a:t>SharePoint and Office 365 REST APIs</a:t>
          </a:r>
          <a:endParaRPr lang="en-US" dirty="0"/>
        </a:p>
      </dgm:t>
    </dgm:pt>
    <dgm:pt modelId="{C4B9A3B9-7699-499E-9485-DFBE6DBF6E7D}" type="parTrans" cxnId="{5B3BD346-B78A-4A39-A8BD-5B762F6B3689}">
      <dgm:prSet/>
      <dgm:spPr/>
      <dgm:t>
        <a:bodyPr/>
        <a:lstStyle/>
        <a:p>
          <a:endParaRPr lang="en-US"/>
        </a:p>
      </dgm:t>
    </dgm:pt>
    <dgm:pt modelId="{087B8E95-86A4-49D6-ABEE-1804BE1EE6C9}" type="sibTrans" cxnId="{5B3BD346-B78A-4A39-A8BD-5B762F6B3689}">
      <dgm:prSet/>
      <dgm:spPr/>
      <dgm:t>
        <a:bodyPr/>
        <a:lstStyle/>
        <a:p>
          <a:endParaRPr lang="en-US"/>
        </a:p>
      </dgm:t>
    </dgm:pt>
    <dgm:pt modelId="{754BC70E-9082-4898-AB65-68403803A92E}">
      <dgm:prSet/>
      <dgm:spPr/>
      <dgm:t>
        <a:bodyPr/>
        <a:lstStyle/>
        <a:p>
          <a:r>
            <a:rPr lang="en-GB"/>
            <a:t>Type-safe</a:t>
          </a:r>
          <a:endParaRPr lang="en-US"/>
        </a:p>
      </dgm:t>
    </dgm:pt>
    <dgm:pt modelId="{C725BC55-8C0E-4FCB-9EF5-97B022BA7FDB}" type="parTrans" cxnId="{21708474-D9FB-41BE-B569-B787C8BA8986}">
      <dgm:prSet/>
      <dgm:spPr/>
      <dgm:t>
        <a:bodyPr/>
        <a:lstStyle/>
        <a:p>
          <a:endParaRPr lang="en-US"/>
        </a:p>
      </dgm:t>
    </dgm:pt>
    <dgm:pt modelId="{EFF2F6A9-A1FE-4AC5-AC5A-DA60BA866C63}" type="sibTrans" cxnId="{21708474-D9FB-41BE-B569-B787C8BA8986}">
      <dgm:prSet/>
      <dgm:spPr/>
      <dgm:t>
        <a:bodyPr/>
        <a:lstStyle/>
        <a:p>
          <a:endParaRPr lang="en-US"/>
        </a:p>
      </dgm:t>
    </dgm:pt>
    <dgm:pt modelId="{B7B8783E-1374-48AA-9F31-80341540EA50}">
      <dgm:prSet/>
      <dgm:spPr/>
      <dgm:t>
        <a:bodyPr/>
        <a:lstStyle/>
        <a:p>
          <a:r>
            <a:rPr lang="en-GB"/>
            <a:t>Very simple to configure and use</a:t>
          </a:r>
          <a:endParaRPr lang="en-US"/>
        </a:p>
      </dgm:t>
    </dgm:pt>
    <dgm:pt modelId="{FA86B3B2-650A-4759-9901-9EEA9ED32E7F}" type="parTrans" cxnId="{B48DAA81-8A34-4202-B4FE-4BF58E1D1B0F}">
      <dgm:prSet/>
      <dgm:spPr/>
      <dgm:t>
        <a:bodyPr/>
        <a:lstStyle/>
        <a:p>
          <a:endParaRPr lang="en-US"/>
        </a:p>
      </dgm:t>
    </dgm:pt>
    <dgm:pt modelId="{DBD04AA9-32CE-4E4A-858F-2A9783A28FE4}" type="sibTrans" cxnId="{B48DAA81-8A34-4202-B4FE-4BF58E1D1B0F}">
      <dgm:prSet/>
      <dgm:spPr/>
      <dgm:t>
        <a:bodyPr/>
        <a:lstStyle/>
        <a:p>
          <a:endParaRPr lang="en-US"/>
        </a:p>
      </dgm:t>
    </dgm:pt>
    <dgm:pt modelId="{CB7183A6-0849-4661-8F62-8C1F5B4B104D}">
      <dgm:prSet/>
      <dgm:spPr/>
      <dgm:t>
        <a:bodyPr/>
        <a:lstStyle/>
        <a:p>
          <a:r>
            <a:rPr lang="en-GB"/>
            <a:t>Removes the complexity of some operations</a:t>
          </a:r>
          <a:endParaRPr lang="en-US"/>
        </a:p>
      </dgm:t>
    </dgm:pt>
    <dgm:pt modelId="{E451244A-DE02-4928-AA9C-FD15BC5A03B3}" type="parTrans" cxnId="{8507B12F-233F-4ADC-8870-537C775790A5}">
      <dgm:prSet/>
      <dgm:spPr/>
      <dgm:t>
        <a:bodyPr/>
        <a:lstStyle/>
        <a:p>
          <a:endParaRPr lang="en-US"/>
        </a:p>
      </dgm:t>
    </dgm:pt>
    <dgm:pt modelId="{C8F422BA-2C9E-41DA-A5D2-5A13A3B46592}" type="sibTrans" cxnId="{8507B12F-233F-4ADC-8870-537C775790A5}">
      <dgm:prSet/>
      <dgm:spPr/>
      <dgm:t>
        <a:bodyPr/>
        <a:lstStyle/>
        <a:p>
          <a:endParaRPr lang="en-US"/>
        </a:p>
      </dgm:t>
    </dgm:pt>
    <dgm:pt modelId="{FCC96020-B91A-4FBB-82AE-90CF42820B69}">
      <dgm:prSet/>
      <dgm:spPr/>
      <dgm:t>
        <a:bodyPr/>
        <a:lstStyle/>
        <a:p>
          <a:r>
            <a:rPr lang="en-GB"/>
            <a:t>Easy to batch requests</a:t>
          </a:r>
          <a:endParaRPr lang="en-US"/>
        </a:p>
      </dgm:t>
    </dgm:pt>
    <dgm:pt modelId="{A656DE33-17F0-4B5D-9CCD-57EBB605D1E9}" type="parTrans" cxnId="{474C3DDE-6975-4B6B-9AD2-2451323616CE}">
      <dgm:prSet/>
      <dgm:spPr/>
      <dgm:t>
        <a:bodyPr/>
        <a:lstStyle/>
        <a:p>
          <a:endParaRPr lang="en-US"/>
        </a:p>
      </dgm:t>
    </dgm:pt>
    <dgm:pt modelId="{3046AE07-0BC3-44DD-ABA6-3BE06EF9905C}" type="sibTrans" cxnId="{474C3DDE-6975-4B6B-9AD2-2451323616CE}">
      <dgm:prSet/>
      <dgm:spPr/>
      <dgm:t>
        <a:bodyPr/>
        <a:lstStyle/>
        <a:p>
          <a:endParaRPr lang="en-US"/>
        </a:p>
      </dgm:t>
    </dgm:pt>
    <dgm:pt modelId="{D59A6773-85AD-42F1-931A-DCA71B7060AA}">
      <dgm:prSet/>
      <dgm:spPr/>
      <dgm:t>
        <a:bodyPr/>
        <a:lstStyle/>
        <a:p>
          <a:r>
            <a:rPr lang="en-GB" dirty="0"/>
            <a:t>Multiple packages, only install what’s required</a:t>
          </a:r>
          <a:endParaRPr lang="en-US" dirty="0"/>
        </a:p>
      </dgm:t>
    </dgm:pt>
    <dgm:pt modelId="{93315031-EF87-4235-90ED-E1D82CC24C5C}" type="parTrans" cxnId="{A3C39C7B-E460-423F-A94E-AEF6C6F53CFE}">
      <dgm:prSet/>
      <dgm:spPr/>
      <dgm:t>
        <a:bodyPr/>
        <a:lstStyle/>
        <a:p>
          <a:endParaRPr lang="en-US"/>
        </a:p>
      </dgm:t>
    </dgm:pt>
    <dgm:pt modelId="{5ACEEDDC-6696-49BE-B30A-43CE7F467CF3}" type="sibTrans" cxnId="{A3C39C7B-E460-423F-A94E-AEF6C6F53CFE}">
      <dgm:prSet/>
      <dgm:spPr/>
      <dgm:t>
        <a:bodyPr/>
        <a:lstStyle/>
        <a:p>
          <a:endParaRPr lang="en-US"/>
        </a:p>
      </dgm:t>
    </dgm:pt>
    <dgm:pt modelId="{8DEC4C93-8D46-43F8-B870-F19D6BCAA90F}">
      <dgm:prSet/>
      <dgm:spPr/>
      <dgm:t>
        <a:bodyPr/>
        <a:lstStyle/>
        <a:p>
          <a:r>
            <a:rPr lang="en-GB"/>
            <a:t>SharePoint Framework, Node.js, or JavaScript projects</a:t>
          </a:r>
          <a:endParaRPr lang="en-US"/>
        </a:p>
      </dgm:t>
    </dgm:pt>
    <dgm:pt modelId="{0DA8AF25-EEEE-4E47-8BC8-6CC76A9E731A}" type="parTrans" cxnId="{CA408F99-7BD5-454C-A23B-C2DB1ACC9E70}">
      <dgm:prSet/>
      <dgm:spPr/>
      <dgm:t>
        <a:bodyPr/>
        <a:lstStyle/>
        <a:p>
          <a:endParaRPr lang="en-US"/>
        </a:p>
      </dgm:t>
    </dgm:pt>
    <dgm:pt modelId="{69C33E3D-1985-45FC-B5D5-E97CD14D92BD}" type="sibTrans" cxnId="{CA408F99-7BD5-454C-A23B-C2DB1ACC9E70}">
      <dgm:prSet/>
      <dgm:spPr/>
      <dgm:t>
        <a:bodyPr/>
        <a:lstStyle/>
        <a:p>
          <a:endParaRPr lang="en-US"/>
        </a:p>
      </dgm:t>
    </dgm:pt>
    <dgm:pt modelId="{FAE72E5D-796C-4B3F-9233-C9FE56337754}">
      <dgm:prSet/>
      <dgm:spPr/>
      <dgm:t>
        <a:bodyPr/>
        <a:lstStyle/>
        <a:p>
          <a:r>
            <a:rPr lang="en-GB"/>
            <a:t>Open source</a:t>
          </a:r>
          <a:endParaRPr lang="en-US"/>
        </a:p>
      </dgm:t>
    </dgm:pt>
    <dgm:pt modelId="{FAC3FB58-DE4B-4CCE-A0CE-15D772119E84}" type="parTrans" cxnId="{513D925E-F805-4808-966F-DCB9B3025DFF}">
      <dgm:prSet/>
      <dgm:spPr/>
      <dgm:t>
        <a:bodyPr/>
        <a:lstStyle/>
        <a:p>
          <a:endParaRPr lang="en-US"/>
        </a:p>
      </dgm:t>
    </dgm:pt>
    <dgm:pt modelId="{E5A928C5-444D-4A6B-A1C9-C5CE70FB8DFD}" type="sibTrans" cxnId="{513D925E-F805-4808-966F-DCB9B3025DFF}">
      <dgm:prSet/>
      <dgm:spPr/>
      <dgm:t>
        <a:bodyPr/>
        <a:lstStyle/>
        <a:p>
          <a:endParaRPr lang="en-US"/>
        </a:p>
      </dgm:t>
    </dgm:pt>
    <dgm:pt modelId="{7EA78845-4896-47A0-B6B0-49A4DB5B8011}" type="pres">
      <dgm:prSet presAssocID="{FF570113-89B6-4E2A-B127-933EEC00FCF7}" presName="vert0" presStyleCnt="0">
        <dgm:presLayoutVars>
          <dgm:dir/>
          <dgm:animOne val="branch"/>
          <dgm:animLvl val="lvl"/>
        </dgm:presLayoutVars>
      </dgm:prSet>
      <dgm:spPr/>
    </dgm:pt>
    <dgm:pt modelId="{5624968A-269B-4D68-8F46-808B40F47157}" type="pres">
      <dgm:prSet presAssocID="{BE4EF698-F5E4-4539-BD5E-647AA7E51580}" presName="thickLine" presStyleLbl="alignNode1" presStyleIdx="0" presStyleCnt="9"/>
      <dgm:spPr/>
    </dgm:pt>
    <dgm:pt modelId="{44AF1F8E-988C-4318-BB49-DC7D3B830F98}" type="pres">
      <dgm:prSet presAssocID="{BE4EF698-F5E4-4539-BD5E-647AA7E51580}" presName="horz1" presStyleCnt="0"/>
      <dgm:spPr/>
    </dgm:pt>
    <dgm:pt modelId="{C7A0D05B-C65E-4854-9537-8BFD571ACAE0}" type="pres">
      <dgm:prSet presAssocID="{BE4EF698-F5E4-4539-BD5E-647AA7E51580}" presName="tx1" presStyleLbl="revTx" presStyleIdx="0" presStyleCnt="9"/>
      <dgm:spPr/>
    </dgm:pt>
    <dgm:pt modelId="{7CA22600-93D6-4EBB-B33C-B7298ED19ACB}" type="pres">
      <dgm:prSet presAssocID="{BE4EF698-F5E4-4539-BD5E-647AA7E51580}" presName="vert1" presStyleCnt="0"/>
      <dgm:spPr/>
    </dgm:pt>
    <dgm:pt modelId="{F7DCFE86-1235-4EB5-B577-8DCE99A7BF38}" type="pres">
      <dgm:prSet presAssocID="{E12C2EC4-C80F-41C0-87C9-70282F361F92}" presName="thickLine" presStyleLbl="alignNode1" presStyleIdx="1" presStyleCnt="9"/>
      <dgm:spPr/>
    </dgm:pt>
    <dgm:pt modelId="{3FC66369-0B66-4AB6-96A3-FB727178E1BD}" type="pres">
      <dgm:prSet presAssocID="{E12C2EC4-C80F-41C0-87C9-70282F361F92}" presName="horz1" presStyleCnt="0"/>
      <dgm:spPr/>
    </dgm:pt>
    <dgm:pt modelId="{6F52BAA6-B688-4D37-8438-C64308D8D763}" type="pres">
      <dgm:prSet presAssocID="{E12C2EC4-C80F-41C0-87C9-70282F361F92}" presName="tx1" presStyleLbl="revTx" presStyleIdx="1" presStyleCnt="9"/>
      <dgm:spPr/>
    </dgm:pt>
    <dgm:pt modelId="{1E48B330-8E80-47DA-A218-ED85D35F5CF4}" type="pres">
      <dgm:prSet presAssocID="{E12C2EC4-C80F-41C0-87C9-70282F361F92}" presName="vert1" presStyleCnt="0"/>
      <dgm:spPr/>
    </dgm:pt>
    <dgm:pt modelId="{C17F1DA3-7266-4F93-A7E6-A1E4975651E0}" type="pres">
      <dgm:prSet presAssocID="{754BC70E-9082-4898-AB65-68403803A92E}" presName="thickLine" presStyleLbl="alignNode1" presStyleIdx="2" presStyleCnt="9"/>
      <dgm:spPr/>
    </dgm:pt>
    <dgm:pt modelId="{D2DE879A-915E-4369-B4BF-730243018F4D}" type="pres">
      <dgm:prSet presAssocID="{754BC70E-9082-4898-AB65-68403803A92E}" presName="horz1" presStyleCnt="0"/>
      <dgm:spPr/>
    </dgm:pt>
    <dgm:pt modelId="{6732A94A-597D-42D5-9EA1-1EDE1C9C669F}" type="pres">
      <dgm:prSet presAssocID="{754BC70E-9082-4898-AB65-68403803A92E}" presName="tx1" presStyleLbl="revTx" presStyleIdx="2" presStyleCnt="9"/>
      <dgm:spPr/>
    </dgm:pt>
    <dgm:pt modelId="{2F4E839B-35BD-4799-951F-B15792631A0F}" type="pres">
      <dgm:prSet presAssocID="{754BC70E-9082-4898-AB65-68403803A92E}" presName="vert1" presStyleCnt="0"/>
      <dgm:spPr/>
    </dgm:pt>
    <dgm:pt modelId="{0580FB13-E4C7-41B6-BB79-E81C6F49F242}" type="pres">
      <dgm:prSet presAssocID="{B7B8783E-1374-48AA-9F31-80341540EA50}" presName="thickLine" presStyleLbl="alignNode1" presStyleIdx="3" presStyleCnt="9"/>
      <dgm:spPr/>
    </dgm:pt>
    <dgm:pt modelId="{FAB24F3A-2B32-4F70-8E23-E66430F8BE4A}" type="pres">
      <dgm:prSet presAssocID="{B7B8783E-1374-48AA-9F31-80341540EA50}" presName="horz1" presStyleCnt="0"/>
      <dgm:spPr/>
    </dgm:pt>
    <dgm:pt modelId="{0D84D5D9-0318-4683-A686-696E8F3DB889}" type="pres">
      <dgm:prSet presAssocID="{B7B8783E-1374-48AA-9F31-80341540EA50}" presName="tx1" presStyleLbl="revTx" presStyleIdx="3" presStyleCnt="9"/>
      <dgm:spPr/>
    </dgm:pt>
    <dgm:pt modelId="{43B28D18-8B86-47D6-9771-860050F81CF7}" type="pres">
      <dgm:prSet presAssocID="{B7B8783E-1374-48AA-9F31-80341540EA50}" presName="vert1" presStyleCnt="0"/>
      <dgm:spPr/>
    </dgm:pt>
    <dgm:pt modelId="{EA5023A6-07BA-4E60-A61F-5BBE36AF29BD}" type="pres">
      <dgm:prSet presAssocID="{CB7183A6-0849-4661-8F62-8C1F5B4B104D}" presName="thickLine" presStyleLbl="alignNode1" presStyleIdx="4" presStyleCnt="9"/>
      <dgm:spPr/>
    </dgm:pt>
    <dgm:pt modelId="{DE1A1718-3602-4452-BFA8-DE3EBE327F69}" type="pres">
      <dgm:prSet presAssocID="{CB7183A6-0849-4661-8F62-8C1F5B4B104D}" presName="horz1" presStyleCnt="0"/>
      <dgm:spPr/>
    </dgm:pt>
    <dgm:pt modelId="{660EE982-1EE1-48F2-8F4C-1617F195DF6E}" type="pres">
      <dgm:prSet presAssocID="{CB7183A6-0849-4661-8F62-8C1F5B4B104D}" presName="tx1" presStyleLbl="revTx" presStyleIdx="4" presStyleCnt="9"/>
      <dgm:spPr/>
    </dgm:pt>
    <dgm:pt modelId="{8BBCB15D-C75A-4EDC-BCBA-3F2165A2A99D}" type="pres">
      <dgm:prSet presAssocID="{CB7183A6-0849-4661-8F62-8C1F5B4B104D}" presName="vert1" presStyleCnt="0"/>
      <dgm:spPr/>
    </dgm:pt>
    <dgm:pt modelId="{E0F34222-08F3-4A42-9E47-60C86525B672}" type="pres">
      <dgm:prSet presAssocID="{FCC96020-B91A-4FBB-82AE-90CF42820B69}" presName="thickLine" presStyleLbl="alignNode1" presStyleIdx="5" presStyleCnt="9"/>
      <dgm:spPr/>
    </dgm:pt>
    <dgm:pt modelId="{E2F85329-E634-4D2F-982F-E6767A66D31D}" type="pres">
      <dgm:prSet presAssocID="{FCC96020-B91A-4FBB-82AE-90CF42820B69}" presName="horz1" presStyleCnt="0"/>
      <dgm:spPr/>
    </dgm:pt>
    <dgm:pt modelId="{0BCDFA04-623C-405A-B3D9-D3953CDC8BA5}" type="pres">
      <dgm:prSet presAssocID="{FCC96020-B91A-4FBB-82AE-90CF42820B69}" presName="tx1" presStyleLbl="revTx" presStyleIdx="5" presStyleCnt="9"/>
      <dgm:spPr/>
    </dgm:pt>
    <dgm:pt modelId="{902439B2-E10B-42A3-AA90-DE18D2C96074}" type="pres">
      <dgm:prSet presAssocID="{FCC96020-B91A-4FBB-82AE-90CF42820B69}" presName="vert1" presStyleCnt="0"/>
      <dgm:spPr/>
    </dgm:pt>
    <dgm:pt modelId="{8B5CADE0-4316-4430-8910-93DADD6D6168}" type="pres">
      <dgm:prSet presAssocID="{D59A6773-85AD-42F1-931A-DCA71B7060AA}" presName="thickLine" presStyleLbl="alignNode1" presStyleIdx="6" presStyleCnt="9"/>
      <dgm:spPr/>
    </dgm:pt>
    <dgm:pt modelId="{56C6E43F-FA9D-44B9-A85F-1D8128A1F654}" type="pres">
      <dgm:prSet presAssocID="{D59A6773-85AD-42F1-931A-DCA71B7060AA}" presName="horz1" presStyleCnt="0"/>
      <dgm:spPr/>
    </dgm:pt>
    <dgm:pt modelId="{E9B5BBA3-0E3C-477C-B91A-66CAE72208BC}" type="pres">
      <dgm:prSet presAssocID="{D59A6773-85AD-42F1-931A-DCA71B7060AA}" presName="tx1" presStyleLbl="revTx" presStyleIdx="6" presStyleCnt="9"/>
      <dgm:spPr/>
    </dgm:pt>
    <dgm:pt modelId="{FAED9252-76EF-4EBC-AF2C-592A968C00AB}" type="pres">
      <dgm:prSet presAssocID="{D59A6773-85AD-42F1-931A-DCA71B7060AA}" presName="vert1" presStyleCnt="0"/>
      <dgm:spPr/>
    </dgm:pt>
    <dgm:pt modelId="{10346FC1-5622-4B47-A1D9-D97DE5888E28}" type="pres">
      <dgm:prSet presAssocID="{8DEC4C93-8D46-43F8-B870-F19D6BCAA90F}" presName="thickLine" presStyleLbl="alignNode1" presStyleIdx="7" presStyleCnt="9"/>
      <dgm:spPr/>
    </dgm:pt>
    <dgm:pt modelId="{F7E6ED17-139E-4FD0-B5B4-B37FDD1F7965}" type="pres">
      <dgm:prSet presAssocID="{8DEC4C93-8D46-43F8-B870-F19D6BCAA90F}" presName="horz1" presStyleCnt="0"/>
      <dgm:spPr/>
    </dgm:pt>
    <dgm:pt modelId="{05987E9E-A9FA-498F-9025-62845F954A88}" type="pres">
      <dgm:prSet presAssocID="{8DEC4C93-8D46-43F8-B870-F19D6BCAA90F}" presName="tx1" presStyleLbl="revTx" presStyleIdx="7" presStyleCnt="9"/>
      <dgm:spPr/>
    </dgm:pt>
    <dgm:pt modelId="{10F9377E-AD4B-47EE-9251-598196F22C02}" type="pres">
      <dgm:prSet presAssocID="{8DEC4C93-8D46-43F8-B870-F19D6BCAA90F}" presName="vert1" presStyleCnt="0"/>
      <dgm:spPr/>
    </dgm:pt>
    <dgm:pt modelId="{FF302DBC-EBC3-41E9-8913-CA2A44FFD254}" type="pres">
      <dgm:prSet presAssocID="{FAE72E5D-796C-4B3F-9233-C9FE56337754}" presName="thickLine" presStyleLbl="alignNode1" presStyleIdx="8" presStyleCnt="9"/>
      <dgm:spPr/>
    </dgm:pt>
    <dgm:pt modelId="{870881D9-CA8F-4585-A7B4-5B8101388E76}" type="pres">
      <dgm:prSet presAssocID="{FAE72E5D-796C-4B3F-9233-C9FE56337754}" presName="horz1" presStyleCnt="0"/>
      <dgm:spPr/>
    </dgm:pt>
    <dgm:pt modelId="{128B82F7-C6C8-4E46-90CC-B9F8643748BB}" type="pres">
      <dgm:prSet presAssocID="{FAE72E5D-796C-4B3F-9233-C9FE56337754}" presName="tx1" presStyleLbl="revTx" presStyleIdx="8" presStyleCnt="9"/>
      <dgm:spPr/>
    </dgm:pt>
    <dgm:pt modelId="{6B69D948-0696-4B3E-BEC2-B1C1C9248A4F}" type="pres">
      <dgm:prSet presAssocID="{FAE72E5D-796C-4B3F-9233-C9FE56337754}" presName="vert1" presStyleCnt="0"/>
      <dgm:spPr/>
    </dgm:pt>
  </dgm:ptLst>
  <dgm:cxnLst>
    <dgm:cxn modelId="{26A63210-EF89-402B-95A9-36459FA275CA}" type="presOf" srcId="{FAE72E5D-796C-4B3F-9233-C9FE56337754}" destId="{128B82F7-C6C8-4E46-90CC-B9F8643748BB}" srcOrd="0" destOrd="0" presId="urn:microsoft.com/office/officeart/2008/layout/LinedList"/>
    <dgm:cxn modelId="{8D537F22-DE02-4EA8-B0FF-3C7064850CD6}" type="presOf" srcId="{8DEC4C93-8D46-43F8-B870-F19D6BCAA90F}" destId="{05987E9E-A9FA-498F-9025-62845F954A88}" srcOrd="0" destOrd="0" presId="urn:microsoft.com/office/officeart/2008/layout/LinedList"/>
    <dgm:cxn modelId="{8507B12F-233F-4ADC-8870-537C775790A5}" srcId="{FF570113-89B6-4E2A-B127-933EEC00FCF7}" destId="{CB7183A6-0849-4661-8F62-8C1F5B4B104D}" srcOrd="4" destOrd="0" parTransId="{E451244A-DE02-4928-AA9C-FD15BC5A03B3}" sibTransId="{C8F422BA-2C9E-41DA-A5D2-5A13A3B46592}"/>
    <dgm:cxn modelId="{0B9C1E38-1C48-4FB5-8C25-78B50BC27CED}" type="presOf" srcId="{CB7183A6-0849-4661-8F62-8C1F5B4B104D}" destId="{660EE982-1EE1-48F2-8F4C-1617F195DF6E}" srcOrd="0" destOrd="0" presId="urn:microsoft.com/office/officeart/2008/layout/LinedList"/>
    <dgm:cxn modelId="{513D925E-F805-4808-966F-DCB9B3025DFF}" srcId="{FF570113-89B6-4E2A-B127-933EEC00FCF7}" destId="{FAE72E5D-796C-4B3F-9233-C9FE56337754}" srcOrd="8" destOrd="0" parTransId="{FAC3FB58-DE4B-4CCE-A0CE-15D772119E84}" sibTransId="{E5A928C5-444D-4A6B-A1C9-C5CE70FB8DFD}"/>
    <dgm:cxn modelId="{F94B385F-61BC-4269-B731-BB529E56128F}" type="presOf" srcId="{D59A6773-85AD-42F1-931A-DCA71B7060AA}" destId="{E9B5BBA3-0E3C-477C-B91A-66CAE72208BC}" srcOrd="0" destOrd="0" presId="urn:microsoft.com/office/officeart/2008/layout/LinedList"/>
    <dgm:cxn modelId="{5B3BD346-B78A-4A39-A8BD-5B762F6B3689}" srcId="{FF570113-89B6-4E2A-B127-933EEC00FCF7}" destId="{E12C2EC4-C80F-41C0-87C9-70282F361F92}" srcOrd="1" destOrd="0" parTransId="{C4B9A3B9-7699-499E-9485-DFBE6DBF6E7D}" sibTransId="{087B8E95-86A4-49D6-ABEE-1804BE1EE6C9}"/>
    <dgm:cxn modelId="{AF40246F-29A9-4394-91DF-259ADC7500A5}" type="presOf" srcId="{E12C2EC4-C80F-41C0-87C9-70282F361F92}" destId="{6F52BAA6-B688-4D37-8438-C64308D8D763}" srcOrd="0" destOrd="0" presId="urn:microsoft.com/office/officeart/2008/layout/LinedList"/>
    <dgm:cxn modelId="{21708474-D9FB-41BE-B569-B787C8BA8986}" srcId="{FF570113-89B6-4E2A-B127-933EEC00FCF7}" destId="{754BC70E-9082-4898-AB65-68403803A92E}" srcOrd="2" destOrd="0" parTransId="{C725BC55-8C0E-4FCB-9EF5-97B022BA7FDB}" sibTransId="{EFF2F6A9-A1FE-4AC5-AC5A-DA60BA866C63}"/>
    <dgm:cxn modelId="{A3C39C7B-E460-423F-A94E-AEF6C6F53CFE}" srcId="{FF570113-89B6-4E2A-B127-933EEC00FCF7}" destId="{D59A6773-85AD-42F1-931A-DCA71B7060AA}" srcOrd="6" destOrd="0" parTransId="{93315031-EF87-4235-90ED-E1D82CC24C5C}" sibTransId="{5ACEEDDC-6696-49BE-B30A-43CE7F467CF3}"/>
    <dgm:cxn modelId="{B48DAA81-8A34-4202-B4FE-4BF58E1D1B0F}" srcId="{FF570113-89B6-4E2A-B127-933EEC00FCF7}" destId="{B7B8783E-1374-48AA-9F31-80341540EA50}" srcOrd="3" destOrd="0" parTransId="{FA86B3B2-650A-4759-9901-9EEA9ED32E7F}" sibTransId="{DBD04AA9-32CE-4E4A-858F-2A9783A28FE4}"/>
    <dgm:cxn modelId="{CA408F99-7BD5-454C-A23B-C2DB1ACC9E70}" srcId="{FF570113-89B6-4E2A-B127-933EEC00FCF7}" destId="{8DEC4C93-8D46-43F8-B870-F19D6BCAA90F}" srcOrd="7" destOrd="0" parTransId="{0DA8AF25-EEEE-4E47-8BC8-6CC76A9E731A}" sibTransId="{69C33E3D-1985-45FC-B5D5-E97CD14D92BD}"/>
    <dgm:cxn modelId="{F8F327AA-3D2A-4240-BE98-8D26F2813B92}" type="presOf" srcId="{B7B8783E-1374-48AA-9F31-80341540EA50}" destId="{0D84D5D9-0318-4683-A686-696E8F3DB889}" srcOrd="0" destOrd="0" presId="urn:microsoft.com/office/officeart/2008/layout/LinedList"/>
    <dgm:cxn modelId="{1FD3EBC3-9EE4-4B88-B86E-85DBC76FB44C}" type="presOf" srcId="{FF570113-89B6-4E2A-B127-933EEC00FCF7}" destId="{7EA78845-4896-47A0-B6B0-49A4DB5B8011}" srcOrd="0" destOrd="0" presId="urn:microsoft.com/office/officeart/2008/layout/LinedList"/>
    <dgm:cxn modelId="{EDC8F4CE-821A-425C-B173-A48AB7080BCD}" srcId="{FF570113-89B6-4E2A-B127-933EEC00FCF7}" destId="{BE4EF698-F5E4-4539-BD5E-647AA7E51580}" srcOrd="0" destOrd="0" parTransId="{D9783C39-D75B-4F19-8877-35651E437341}" sibTransId="{C34D316E-6B41-432C-95DA-A698657AAE7D}"/>
    <dgm:cxn modelId="{3E38ABD4-7FA4-4F14-B23B-605EEDE3862D}" type="presOf" srcId="{BE4EF698-F5E4-4539-BD5E-647AA7E51580}" destId="{C7A0D05B-C65E-4854-9537-8BFD571ACAE0}" srcOrd="0" destOrd="0" presId="urn:microsoft.com/office/officeart/2008/layout/LinedList"/>
    <dgm:cxn modelId="{474C3DDE-6975-4B6B-9AD2-2451323616CE}" srcId="{FF570113-89B6-4E2A-B127-933EEC00FCF7}" destId="{FCC96020-B91A-4FBB-82AE-90CF42820B69}" srcOrd="5" destOrd="0" parTransId="{A656DE33-17F0-4B5D-9CCD-57EBB605D1E9}" sibTransId="{3046AE07-0BC3-44DD-ABA6-3BE06EF9905C}"/>
    <dgm:cxn modelId="{E1C543E0-CC4B-4C67-98A9-66C843413807}" type="presOf" srcId="{FCC96020-B91A-4FBB-82AE-90CF42820B69}" destId="{0BCDFA04-623C-405A-B3D9-D3953CDC8BA5}" srcOrd="0" destOrd="0" presId="urn:microsoft.com/office/officeart/2008/layout/LinedList"/>
    <dgm:cxn modelId="{DB8715E6-C234-4E64-9D20-3C3E59899339}" type="presOf" srcId="{754BC70E-9082-4898-AB65-68403803A92E}" destId="{6732A94A-597D-42D5-9EA1-1EDE1C9C669F}" srcOrd="0" destOrd="0" presId="urn:microsoft.com/office/officeart/2008/layout/LinedList"/>
    <dgm:cxn modelId="{111FB419-269D-4A04-891D-723AF6CB6B12}" type="presParOf" srcId="{7EA78845-4896-47A0-B6B0-49A4DB5B8011}" destId="{5624968A-269B-4D68-8F46-808B40F47157}" srcOrd="0" destOrd="0" presId="urn:microsoft.com/office/officeart/2008/layout/LinedList"/>
    <dgm:cxn modelId="{6D855583-6217-4A93-B401-A3E7DAE750E4}" type="presParOf" srcId="{7EA78845-4896-47A0-B6B0-49A4DB5B8011}" destId="{44AF1F8E-988C-4318-BB49-DC7D3B830F98}" srcOrd="1" destOrd="0" presId="urn:microsoft.com/office/officeart/2008/layout/LinedList"/>
    <dgm:cxn modelId="{E188817A-35CB-4155-9547-06D4070E33CC}" type="presParOf" srcId="{44AF1F8E-988C-4318-BB49-DC7D3B830F98}" destId="{C7A0D05B-C65E-4854-9537-8BFD571ACAE0}" srcOrd="0" destOrd="0" presId="urn:microsoft.com/office/officeart/2008/layout/LinedList"/>
    <dgm:cxn modelId="{313D7790-AE7A-4DC9-AFFF-13CD7EA3DF5E}" type="presParOf" srcId="{44AF1F8E-988C-4318-BB49-DC7D3B830F98}" destId="{7CA22600-93D6-4EBB-B33C-B7298ED19ACB}" srcOrd="1" destOrd="0" presId="urn:microsoft.com/office/officeart/2008/layout/LinedList"/>
    <dgm:cxn modelId="{5E1BB4C8-C2EF-4626-9D3F-007558F39D2F}" type="presParOf" srcId="{7EA78845-4896-47A0-B6B0-49A4DB5B8011}" destId="{F7DCFE86-1235-4EB5-B577-8DCE99A7BF38}" srcOrd="2" destOrd="0" presId="urn:microsoft.com/office/officeart/2008/layout/LinedList"/>
    <dgm:cxn modelId="{2875E735-541B-44F7-A021-6D744F8CC55F}" type="presParOf" srcId="{7EA78845-4896-47A0-B6B0-49A4DB5B8011}" destId="{3FC66369-0B66-4AB6-96A3-FB727178E1BD}" srcOrd="3" destOrd="0" presId="urn:microsoft.com/office/officeart/2008/layout/LinedList"/>
    <dgm:cxn modelId="{973C7EE4-7835-4A59-A97F-46AF06886957}" type="presParOf" srcId="{3FC66369-0B66-4AB6-96A3-FB727178E1BD}" destId="{6F52BAA6-B688-4D37-8438-C64308D8D763}" srcOrd="0" destOrd="0" presId="urn:microsoft.com/office/officeart/2008/layout/LinedList"/>
    <dgm:cxn modelId="{6C6A96EF-CF81-41C2-890D-3893D9DCF6C9}" type="presParOf" srcId="{3FC66369-0B66-4AB6-96A3-FB727178E1BD}" destId="{1E48B330-8E80-47DA-A218-ED85D35F5CF4}" srcOrd="1" destOrd="0" presId="urn:microsoft.com/office/officeart/2008/layout/LinedList"/>
    <dgm:cxn modelId="{F9F5DA5B-88D4-4115-A82B-FC8DBDEED1C1}" type="presParOf" srcId="{7EA78845-4896-47A0-B6B0-49A4DB5B8011}" destId="{C17F1DA3-7266-4F93-A7E6-A1E4975651E0}" srcOrd="4" destOrd="0" presId="urn:microsoft.com/office/officeart/2008/layout/LinedList"/>
    <dgm:cxn modelId="{FFC40AC5-CD35-4B36-8C81-D14EDCFE3EA3}" type="presParOf" srcId="{7EA78845-4896-47A0-B6B0-49A4DB5B8011}" destId="{D2DE879A-915E-4369-B4BF-730243018F4D}" srcOrd="5" destOrd="0" presId="urn:microsoft.com/office/officeart/2008/layout/LinedList"/>
    <dgm:cxn modelId="{51AC0048-2F41-4ED0-9EFC-3865C427EF45}" type="presParOf" srcId="{D2DE879A-915E-4369-B4BF-730243018F4D}" destId="{6732A94A-597D-42D5-9EA1-1EDE1C9C669F}" srcOrd="0" destOrd="0" presId="urn:microsoft.com/office/officeart/2008/layout/LinedList"/>
    <dgm:cxn modelId="{C9712835-7A18-473A-B1B3-78ECFFC058E3}" type="presParOf" srcId="{D2DE879A-915E-4369-B4BF-730243018F4D}" destId="{2F4E839B-35BD-4799-951F-B15792631A0F}" srcOrd="1" destOrd="0" presId="urn:microsoft.com/office/officeart/2008/layout/LinedList"/>
    <dgm:cxn modelId="{99B39DFB-5AA6-4EEA-A09C-1E65CC05B622}" type="presParOf" srcId="{7EA78845-4896-47A0-B6B0-49A4DB5B8011}" destId="{0580FB13-E4C7-41B6-BB79-E81C6F49F242}" srcOrd="6" destOrd="0" presId="urn:microsoft.com/office/officeart/2008/layout/LinedList"/>
    <dgm:cxn modelId="{935326F0-BA11-43B5-90F9-7D558F6C0A99}" type="presParOf" srcId="{7EA78845-4896-47A0-B6B0-49A4DB5B8011}" destId="{FAB24F3A-2B32-4F70-8E23-E66430F8BE4A}" srcOrd="7" destOrd="0" presId="urn:microsoft.com/office/officeart/2008/layout/LinedList"/>
    <dgm:cxn modelId="{96201EA0-0A4A-4DEA-B83D-2A7297F73E5B}" type="presParOf" srcId="{FAB24F3A-2B32-4F70-8E23-E66430F8BE4A}" destId="{0D84D5D9-0318-4683-A686-696E8F3DB889}" srcOrd="0" destOrd="0" presId="urn:microsoft.com/office/officeart/2008/layout/LinedList"/>
    <dgm:cxn modelId="{C2D63E60-57C0-4040-8C4D-3783788D9AF6}" type="presParOf" srcId="{FAB24F3A-2B32-4F70-8E23-E66430F8BE4A}" destId="{43B28D18-8B86-47D6-9771-860050F81CF7}" srcOrd="1" destOrd="0" presId="urn:microsoft.com/office/officeart/2008/layout/LinedList"/>
    <dgm:cxn modelId="{D49ADD24-E642-4FEC-B2EC-23EFCE2AC214}" type="presParOf" srcId="{7EA78845-4896-47A0-B6B0-49A4DB5B8011}" destId="{EA5023A6-07BA-4E60-A61F-5BBE36AF29BD}" srcOrd="8" destOrd="0" presId="urn:microsoft.com/office/officeart/2008/layout/LinedList"/>
    <dgm:cxn modelId="{5BB04B18-0B39-4DE1-9DAC-035ECA6E228A}" type="presParOf" srcId="{7EA78845-4896-47A0-B6B0-49A4DB5B8011}" destId="{DE1A1718-3602-4452-BFA8-DE3EBE327F69}" srcOrd="9" destOrd="0" presId="urn:microsoft.com/office/officeart/2008/layout/LinedList"/>
    <dgm:cxn modelId="{2DB852EF-0030-4F79-BC1C-496C498DF9B9}" type="presParOf" srcId="{DE1A1718-3602-4452-BFA8-DE3EBE327F69}" destId="{660EE982-1EE1-48F2-8F4C-1617F195DF6E}" srcOrd="0" destOrd="0" presId="urn:microsoft.com/office/officeart/2008/layout/LinedList"/>
    <dgm:cxn modelId="{8D123314-44BB-45D6-BE1E-0EF40FEE2CCF}" type="presParOf" srcId="{DE1A1718-3602-4452-BFA8-DE3EBE327F69}" destId="{8BBCB15D-C75A-4EDC-BCBA-3F2165A2A99D}" srcOrd="1" destOrd="0" presId="urn:microsoft.com/office/officeart/2008/layout/LinedList"/>
    <dgm:cxn modelId="{462D3452-859A-4A44-BE9F-AC220E1F83AE}" type="presParOf" srcId="{7EA78845-4896-47A0-B6B0-49A4DB5B8011}" destId="{E0F34222-08F3-4A42-9E47-60C86525B672}" srcOrd="10" destOrd="0" presId="urn:microsoft.com/office/officeart/2008/layout/LinedList"/>
    <dgm:cxn modelId="{B833C772-B446-41A8-B284-64B1C270F826}" type="presParOf" srcId="{7EA78845-4896-47A0-B6B0-49A4DB5B8011}" destId="{E2F85329-E634-4D2F-982F-E6767A66D31D}" srcOrd="11" destOrd="0" presId="urn:microsoft.com/office/officeart/2008/layout/LinedList"/>
    <dgm:cxn modelId="{770FDBDE-E338-48D7-B62A-8AD43BF73CD4}" type="presParOf" srcId="{E2F85329-E634-4D2F-982F-E6767A66D31D}" destId="{0BCDFA04-623C-405A-B3D9-D3953CDC8BA5}" srcOrd="0" destOrd="0" presId="urn:microsoft.com/office/officeart/2008/layout/LinedList"/>
    <dgm:cxn modelId="{47EC1495-1E59-426A-8F92-7A92DCAF707D}" type="presParOf" srcId="{E2F85329-E634-4D2F-982F-E6767A66D31D}" destId="{902439B2-E10B-42A3-AA90-DE18D2C96074}" srcOrd="1" destOrd="0" presId="urn:microsoft.com/office/officeart/2008/layout/LinedList"/>
    <dgm:cxn modelId="{405113E1-064A-46CF-A43E-2A31C681E01D}" type="presParOf" srcId="{7EA78845-4896-47A0-B6B0-49A4DB5B8011}" destId="{8B5CADE0-4316-4430-8910-93DADD6D6168}" srcOrd="12" destOrd="0" presId="urn:microsoft.com/office/officeart/2008/layout/LinedList"/>
    <dgm:cxn modelId="{CE92EDB5-C204-4DD7-B3FD-7AAAAA94F0B3}" type="presParOf" srcId="{7EA78845-4896-47A0-B6B0-49A4DB5B8011}" destId="{56C6E43F-FA9D-44B9-A85F-1D8128A1F654}" srcOrd="13" destOrd="0" presId="urn:microsoft.com/office/officeart/2008/layout/LinedList"/>
    <dgm:cxn modelId="{DA2FEAE4-07E2-4D8B-B732-6B5D0243A932}" type="presParOf" srcId="{56C6E43F-FA9D-44B9-A85F-1D8128A1F654}" destId="{E9B5BBA3-0E3C-477C-B91A-66CAE72208BC}" srcOrd="0" destOrd="0" presId="urn:microsoft.com/office/officeart/2008/layout/LinedList"/>
    <dgm:cxn modelId="{ABA38A7B-19EB-450B-9580-A0FB7C53D35C}" type="presParOf" srcId="{56C6E43F-FA9D-44B9-A85F-1D8128A1F654}" destId="{FAED9252-76EF-4EBC-AF2C-592A968C00AB}" srcOrd="1" destOrd="0" presId="urn:microsoft.com/office/officeart/2008/layout/LinedList"/>
    <dgm:cxn modelId="{EB433A7B-6F79-424C-9DAE-22FAA2605603}" type="presParOf" srcId="{7EA78845-4896-47A0-B6B0-49A4DB5B8011}" destId="{10346FC1-5622-4B47-A1D9-D97DE5888E28}" srcOrd="14" destOrd="0" presId="urn:microsoft.com/office/officeart/2008/layout/LinedList"/>
    <dgm:cxn modelId="{177F57EE-7FF2-4149-9AE8-FE3E1BFF9CA7}" type="presParOf" srcId="{7EA78845-4896-47A0-B6B0-49A4DB5B8011}" destId="{F7E6ED17-139E-4FD0-B5B4-B37FDD1F7965}" srcOrd="15" destOrd="0" presId="urn:microsoft.com/office/officeart/2008/layout/LinedList"/>
    <dgm:cxn modelId="{CD329D99-EA22-4595-9521-9C661359F677}" type="presParOf" srcId="{F7E6ED17-139E-4FD0-B5B4-B37FDD1F7965}" destId="{05987E9E-A9FA-498F-9025-62845F954A88}" srcOrd="0" destOrd="0" presId="urn:microsoft.com/office/officeart/2008/layout/LinedList"/>
    <dgm:cxn modelId="{D0ECE56D-AD24-47BA-B2DA-A27982FBB643}" type="presParOf" srcId="{F7E6ED17-139E-4FD0-B5B4-B37FDD1F7965}" destId="{10F9377E-AD4B-47EE-9251-598196F22C02}" srcOrd="1" destOrd="0" presId="urn:microsoft.com/office/officeart/2008/layout/LinedList"/>
    <dgm:cxn modelId="{56C4A88F-23AD-4348-B27B-9CD15B95BAF6}" type="presParOf" srcId="{7EA78845-4896-47A0-B6B0-49A4DB5B8011}" destId="{FF302DBC-EBC3-41E9-8913-CA2A44FFD254}" srcOrd="16" destOrd="0" presId="urn:microsoft.com/office/officeart/2008/layout/LinedList"/>
    <dgm:cxn modelId="{D16636A7-27A5-4DD8-81E8-A5A0FD4A954F}" type="presParOf" srcId="{7EA78845-4896-47A0-B6B0-49A4DB5B8011}" destId="{870881D9-CA8F-4585-A7B4-5B8101388E76}" srcOrd="17" destOrd="0" presId="urn:microsoft.com/office/officeart/2008/layout/LinedList"/>
    <dgm:cxn modelId="{ED9FA424-384D-43F6-A0F9-B430D0E7EB29}" type="presParOf" srcId="{870881D9-CA8F-4585-A7B4-5B8101388E76}" destId="{128B82F7-C6C8-4E46-90CC-B9F8643748BB}" srcOrd="0" destOrd="0" presId="urn:microsoft.com/office/officeart/2008/layout/LinedList"/>
    <dgm:cxn modelId="{7AFA016C-6EEB-4517-B5A1-A7ECD51FFAA2}" type="presParOf" srcId="{870881D9-CA8F-4585-A7B4-5B8101388E76}" destId="{6B69D948-0696-4B3E-BEC2-B1C1C9248A4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51D97D-F203-4312-8F4C-A4A939F1B847}" type="doc">
      <dgm:prSet loTypeId="urn:microsoft.com/office/officeart/2005/8/layout/defaul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EDE6D66B-6193-4813-8402-DA47D620D9D4}">
      <dgm:prSet/>
      <dgm:spPr/>
      <dgm:t>
        <a:bodyPr/>
        <a:lstStyle/>
        <a:p>
          <a:r>
            <a:rPr lang="en-GB" b="1" dirty="0"/>
            <a:t>common</a:t>
          </a:r>
        </a:p>
        <a:p>
          <a:r>
            <a:rPr lang="en-GB" dirty="0"/>
            <a:t>Provides shared functionality across all </a:t>
          </a:r>
          <a:r>
            <a:rPr lang="en-GB" dirty="0" err="1"/>
            <a:t>pnp</a:t>
          </a:r>
          <a:r>
            <a:rPr lang="en-GB" dirty="0"/>
            <a:t> libraries</a:t>
          </a:r>
          <a:endParaRPr lang="en-US" dirty="0"/>
        </a:p>
      </dgm:t>
    </dgm:pt>
    <dgm:pt modelId="{4BC1E47F-F232-41F9-B4A4-FE2CF4681D71}" type="parTrans" cxnId="{58FAAB3C-5982-4E37-B0F3-49CD71E804AE}">
      <dgm:prSet/>
      <dgm:spPr/>
      <dgm:t>
        <a:bodyPr/>
        <a:lstStyle/>
        <a:p>
          <a:endParaRPr lang="en-US"/>
        </a:p>
      </dgm:t>
    </dgm:pt>
    <dgm:pt modelId="{3E86947B-310D-4872-90D4-34572A5FDA3B}" type="sibTrans" cxnId="{58FAAB3C-5982-4E37-B0F3-49CD71E804AE}">
      <dgm:prSet/>
      <dgm:spPr/>
      <dgm:t>
        <a:bodyPr/>
        <a:lstStyle/>
        <a:p>
          <a:endParaRPr lang="en-US"/>
        </a:p>
      </dgm:t>
    </dgm:pt>
    <dgm:pt modelId="{93EC3ED8-A60F-4671-B246-4CB0F14A62A3}">
      <dgm:prSet/>
      <dgm:spPr/>
      <dgm:t>
        <a:bodyPr/>
        <a:lstStyle/>
        <a:p>
          <a:r>
            <a:rPr lang="en-GB" b="1" dirty="0"/>
            <a:t>config-store</a:t>
          </a:r>
        </a:p>
        <a:p>
          <a:r>
            <a:rPr lang="en-GB" dirty="0"/>
            <a:t>Provides a way to manage configuration within your application</a:t>
          </a:r>
          <a:endParaRPr lang="en-US" dirty="0"/>
        </a:p>
      </dgm:t>
    </dgm:pt>
    <dgm:pt modelId="{7602F689-6668-4F8F-909C-1C29C3ED5B1E}" type="parTrans" cxnId="{0A10F31F-6540-4021-B82D-CD0664D75434}">
      <dgm:prSet/>
      <dgm:spPr/>
      <dgm:t>
        <a:bodyPr/>
        <a:lstStyle/>
        <a:p>
          <a:endParaRPr lang="en-US"/>
        </a:p>
      </dgm:t>
    </dgm:pt>
    <dgm:pt modelId="{3830B0DC-36CF-4174-BA37-DF5CD87E4146}" type="sibTrans" cxnId="{0A10F31F-6540-4021-B82D-CD0664D75434}">
      <dgm:prSet/>
      <dgm:spPr/>
      <dgm:t>
        <a:bodyPr/>
        <a:lstStyle/>
        <a:p>
          <a:endParaRPr lang="en-US"/>
        </a:p>
      </dgm:t>
    </dgm:pt>
    <dgm:pt modelId="{575E5C59-1C34-4909-A466-0A43868FB0FE}">
      <dgm:prSet/>
      <dgm:spPr/>
      <dgm:t>
        <a:bodyPr/>
        <a:lstStyle/>
        <a:p>
          <a:r>
            <a:rPr lang="en-GB" b="1" dirty="0"/>
            <a:t>graph</a:t>
          </a:r>
        </a:p>
        <a:p>
          <a:r>
            <a:rPr lang="en-GB" dirty="0"/>
            <a:t>Provides a fluent </a:t>
          </a:r>
          <a:r>
            <a:rPr lang="en-GB" dirty="0" err="1"/>
            <a:t>api</a:t>
          </a:r>
          <a:r>
            <a:rPr lang="en-GB" dirty="0"/>
            <a:t> for working with Microsoft Graph</a:t>
          </a:r>
          <a:endParaRPr lang="en-US" dirty="0"/>
        </a:p>
      </dgm:t>
    </dgm:pt>
    <dgm:pt modelId="{E4E56F7E-8CA3-4D78-8DB4-500EBBF6A332}" type="parTrans" cxnId="{8018E4FA-3B1F-4C39-BD36-DC297C89C950}">
      <dgm:prSet/>
      <dgm:spPr/>
      <dgm:t>
        <a:bodyPr/>
        <a:lstStyle/>
        <a:p>
          <a:endParaRPr lang="en-US"/>
        </a:p>
      </dgm:t>
    </dgm:pt>
    <dgm:pt modelId="{3E45F143-FD99-421A-B04D-E725FCF14C17}" type="sibTrans" cxnId="{8018E4FA-3B1F-4C39-BD36-DC297C89C950}">
      <dgm:prSet/>
      <dgm:spPr/>
      <dgm:t>
        <a:bodyPr/>
        <a:lstStyle/>
        <a:p>
          <a:endParaRPr lang="en-US"/>
        </a:p>
      </dgm:t>
    </dgm:pt>
    <dgm:pt modelId="{4FA56AE7-20D7-42EC-8895-679177B196D8}">
      <dgm:prSet/>
      <dgm:spPr/>
      <dgm:t>
        <a:bodyPr/>
        <a:lstStyle/>
        <a:p>
          <a:r>
            <a:rPr lang="en-GB" b="1" dirty="0"/>
            <a:t>logging</a:t>
          </a:r>
        </a:p>
        <a:p>
          <a:r>
            <a:rPr lang="en-GB" dirty="0"/>
            <a:t>Light-weight, </a:t>
          </a:r>
          <a:r>
            <a:rPr lang="en-GB" dirty="0" err="1"/>
            <a:t>subscribable</a:t>
          </a:r>
          <a:r>
            <a:rPr lang="en-GB" dirty="0"/>
            <a:t> logging framework</a:t>
          </a:r>
          <a:endParaRPr lang="en-US" dirty="0"/>
        </a:p>
      </dgm:t>
    </dgm:pt>
    <dgm:pt modelId="{2C330E35-FE16-4C00-8315-FB816A881B71}" type="parTrans" cxnId="{123F2D0B-37F4-4975-8CF7-3BCCB0175DD4}">
      <dgm:prSet/>
      <dgm:spPr/>
      <dgm:t>
        <a:bodyPr/>
        <a:lstStyle/>
        <a:p>
          <a:endParaRPr lang="en-US"/>
        </a:p>
      </dgm:t>
    </dgm:pt>
    <dgm:pt modelId="{63CB3A66-3142-46E1-B676-D5FC57CD3BA6}" type="sibTrans" cxnId="{123F2D0B-37F4-4975-8CF7-3BCCB0175DD4}">
      <dgm:prSet/>
      <dgm:spPr/>
      <dgm:t>
        <a:bodyPr/>
        <a:lstStyle/>
        <a:p>
          <a:endParaRPr lang="en-US"/>
        </a:p>
      </dgm:t>
    </dgm:pt>
    <dgm:pt modelId="{D436321D-3BFD-41D5-92E2-091CFF394D6F}">
      <dgm:prSet/>
      <dgm:spPr/>
      <dgm:t>
        <a:bodyPr/>
        <a:lstStyle/>
        <a:p>
          <a:r>
            <a:rPr lang="en-GB" b="1" dirty="0" err="1"/>
            <a:t>nodejs</a:t>
          </a:r>
          <a:endParaRPr lang="en-GB" b="1" dirty="0"/>
        </a:p>
        <a:p>
          <a:r>
            <a:rPr lang="en-GB" dirty="0"/>
            <a:t>Provides functionality enabling the @</a:t>
          </a:r>
          <a:r>
            <a:rPr lang="en-GB" dirty="0" err="1"/>
            <a:t>pnp</a:t>
          </a:r>
          <a:r>
            <a:rPr lang="en-GB" dirty="0"/>
            <a:t> libraries within </a:t>
          </a:r>
          <a:r>
            <a:rPr lang="en-GB" dirty="0" err="1"/>
            <a:t>nodejs</a:t>
          </a:r>
          <a:endParaRPr lang="en-US" dirty="0"/>
        </a:p>
      </dgm:t>
    </dgm:pt>
    <dgm:pt modelId="{F224F9E1-F57F-43A9-991C-86DDBC8C0C7F}" type="parTrans" cxnId="{F591CF8D-3479-4ECF-8C4C-FB4942E0E0C9}">
      <dgm:prSet/>
      <dgm:spPr/>
      <dgm:t>
        <a:bodyPr/>
        <a:lstStyle/>
        <a:p>
          <a:endParaRPr lang="en-US"/>
        </a:p>
      </dgm:t>
    </dgm:pt>
    <dgm:pt modelId="{3073DF55-B3A4-4E7F-92D2-E607A49B45DD}" type="sibTrans" cxnId="{F591CF8D-3479-4ECF-8C4C-FB4942E0E0C9}">
      <dgm:prSet/>
      <dgm:spPr/>
      <dgm:t>
        <a:bodyPr/>
        <a:lstStyle/>
        <a:p>
          <a:endParaRPr lang="en-US"/>
        </a:p>
      </dgm:t>
    </dgm:pt>
    <dgm:pt modelId="{9C2678D6-1FC1-4B64-82DD-A16375F9FEE1}">
      <dgm:prSet/>
      <dgm:spPr/>
      <dgm:t>
        <a:bodyPr/>
        <a:lstStyle/>
        <a:p>
          <a:r>
            <a:rPr lang="en-GB" b="1" dirty="0" err="1"/>
            <a:t>odata</a:t>
          </a:r>
          <a:endParaRPr lang="en-GB" b="1" dirty="0"/>
        </a:p>
        <a:p>
          <a:r>
            <a:rPr lang="en-GB" dirty="0"/>
            <a:t>Provides shared </a:t>
          </a:r>
          <a:r>
            <a:rPr lang="en-GB" dirty="0" err="1"/>
            <a:t>odata</a:t>
          </a:r>
          <a:r>
            <a:rPr lang="en-GB" dirty="0"/>
            <a:t> functionality and base classes</a:t>
          </a:r>
          <a:endParaRPr lang="en-US" dirty="0"/>
        </a:p>
      </dgm:t>
    </dgm:pt>
    <dgm:pt modelId="{D9E2A788-4393-4E56-A13D-1465FEAF26ED}" type="parTrans" cxnId="{0B9F8B46-C525-4528-8AB2-A9EA5846EB27}">
      <dgm:prSet/>
      <dgm:spPr/>
      <dgm:t>
        <a:bodyPr/>
        <a:lstStyle/>
        <a:p>
          <a:endParaRPr lang="en-US"/>
        </a:p>
      </dgm:t>
    </dgm:pt>
    <dgm:pt modelId="{06993B90-575D-456D-BCC9-F6A82A532A64}" type="sibTrans" cxnId="{0B9F8B46-C525-4528-8AB2-A9EA5846EB27}">
      <dgm:prSet/>
      <dgm:spPr/>
      <dgm:t>
        <a:bodyPr/>
        <a:lstStyle/>
        <a:p>
          <a:endParaRPr lang="en-US"/>
        </a:p>
      </dgm:t>
    </dgm:pt>
    <dgm:pt modelId="{D6D5796C-F3C6-49B7-B5D7-C95AC25DA2B6}">
      <dgm:prSet/>
      <dgm:spPr/>
      <dgm:t>
        <a:bodyPr/>
        <a:lstStyle/>
        <a:p>
          <a:r>
            <a:rPr lang="en-GB" b="1" dirty="0" err="1"/>
            <a:t>pnpjs</a:t>
          </a:r>
          <a:endParaRPr lang="en-GB" b="1" dirty="0"/>
        </a:p>
        <a:p>
          <a:r>
            <a:rPr lang="en-GB" dirty="0"/>
            <a:t>Rollup library of core functionality (mimics </a:t>
          </a:r>
          <a:r>
            <a:rPr lang="en-GB" dirty="0" err="1"/>
            <a:t>sp-pnp-js</a:t>
          </a:r>
          <a:r>
            <a:rPr lang="en-GB" dirty="0"/>
            <a:t>)</a:t>
          </a:r>
          <a:endParaRPr lang="en-US" dirty="0"/>
        </a:p>
      </dgm:t>
    </dgm:pt>
    <dgm:pt modelId="{D78BA0F3-5B4E-4949-B3AF-835B6D860577}" type="parTrans" cxnId="{C5C9712D-D9EA-4BBB-8083-BDF680FF1E73}">
      <dgm:prSet/>
      <dgm:spPr/>
      <dgm:t>
        <a:bodyPr/>
        <a:lstStyle/>
        <a:p>
          <a:endParaRPr lang="en-US"/>
        </a:p>
      </dgm:t>
    </dgm:pt>
    <dgm:pt modelId="{00180D6B-871E-4A82-8118-AF2908C7C03A}" type="sibTrans" cxnId="{C5C9712D-D9EA-4BBB-8083-BDF680FF1E73}">
      <dgm:prSet/>
      <dgm:spPr/>
      <dgm:t>
        <a:bodyPr/>
        <a:lstStyle/>
        <a:p>
          <a:endParaRPr lang="en-US"/>
        </a:p>
      </dgm:t>
    </dgm:pt>
    <dgm:pt modelId="{9F8860A0-EC86-4E0A-997D-D5B919D5473E}">
      <dgm:prSet/>
      <dgm:spPr/>
      <dgm:t>
        <a:bodyPr/>
        <a:lstStyle/>
        <a:p>
          <a:r>
            <a:rPr lang="en-GB" b="1" dirty="0" err="1"/>
            <a:t>sp</a:t>
          </a:r>
          <a:endParaRPr lang="en-GB" b="1" dirty="0"/>
        </a:p>
        <a:p>
          <a:r>
            <a:rPr lang="en-GB" dirty="0"/>
            <a:t>Provides a fluent </a:t>
          </a:r>
          <a:r>
            <a:rPr lang="en-GB" dirty="0" err="1"/>
            <a:t>api</a:t>
          </a:r>
          <a:r>
            <a:rPr lang="en-GB" dirty="0"/>
            <a:t> for working with SharePoint REST</a:t>
          </a:r>
          <a:endParaRPr lang="en-US" dirty="0"/>
        </a:p>
      </dgm:t>
    </dgm:pt>
    <dgm:pt modelId="{B7158D4F-2DF3-4D6D-9537-93D9EF8D958F}" type="parTrans" cxnId="{59969247-7E21-449E-A0E8-2D625CA3B4BD}">
      <dgm:prSet/>
      <dgm:spPr/>
      <dgm:t>
        <a:bodyPr/>
        <a:lstStyle/>
        <a:p>
          <a:endParaRPr lang="en-US"/>
        </a:p>
      </dgm:t>
    </dgm:pt>
    <dgm:pt modelId="{E4927B60-94E8-4E02-B6ED-6DDB01C909BC}" type="sibTrans" cxnId="{59969247-7E21-449E-A0E8-2D625CA3B4BD}">
      <dgm:prSet/>
      <dgm:spPr/>
      <dgm:t>
        <a:bodyPr/>
        <a:lstStyle/>
        <a:p>
          <a:endParaRPr lang="en-US"/>
        </a:p>
      </dgm:t>
    </dgm:pt>
    <dgm:pt modelId="{795FE264-B1B4-44A1-A421-D1CA4524AFDC}">
      <dgm:prSet/>
      <dgm:spPr/>
      <dgm:t>
        <a:bodyPr/>
        <a:lstStyle/>
        <a:p>
          <a:r>
            <a:rPr lang="en-GB" b="1" dirty="0" err="1"/>
            <a:t>sp-addinhelpers</a:t>
          </a:r>
          <a:endParaRPr lang="en-GB" b="1" dirty="0"/>
        </a:p>
        <a:p>
          <a:r>
            <a:rPr lang="en-GB" dirty="0"/>
            <a:t>Provides functionality for working within SharePoint add-ins</a:t>
          </a:r>
          <a:endParaRPr lang="en-US" dirty="0"/>
        </a:p>
      </dgm:t>
    </dgm:pt>
    <dgm:pt modelId="{7E6FA8CF-D6B9-4141-A7B1-0F76E4CD60CA}" type="parTrans" cxnId="{B17C7F21-FDE1-47EB-BF1C-E5E939A44798}">
      <dgm:prSet/>
      <dgm:spPr/>
      <dgm:t>
        <a:bodyPr/>
        <a:lstStyle/>
        <a:p>
          <a:endParaRPr lang="en-US"/>
        </a:p>
      </dgm:t>
    </dgm:pt>
    <dgm:pt modelId="{BA2C9C0D-08E9-4735-9999-6B9B2BA44185}" type="sibTrans" cxnId="{B17C7F21-FDE1-47EB-BF1C-E5E939A44798}">
      <dgm:prSet/>
      <dgm:spPr/>
      <dgm:t>
        <a:bodyPr/>
        <a:lstStyle/>
        <a:p>
          <a:endParaRPr lang="en-US"/>
        </a:p>
      </dgm:t>
    </dgm:pt>
    <dgm:pt modelId="{BA472C7D-B651-44EF-A097-FDD488F9377D}" type="pres">
      <dgm:prSet presAssocID="{C451D97D-F203-4312-8F4C-A4A939F1B847}" presName="diagram" presStyleCnt="0">
        <dgm:presLayoutVars>
          <dgm:dir/>
          <dgm:resizeHandles val="exact"/>
        </dgm:presLayoutVars>
      </dgm:prSet>
      <dgm:spPr/>
    </dgm:pt>
    <dgm:pt modelId="{7B8E9081-2CD2-47BF-8367-431C1C2AD96C}" type="pres">
      <dgm:prSet presAssocID="{EDE6D66B-6193-4813-8402-DA47D620D9D4}" presName="node" presStyleLbl="node1" presStyleIdx="0" presStyleCnt="9">
        <dgm:presLayoutVars>
          <dgm:bulletEnabled val="1"/>
        </dgm:presLayoutVars>
      </dgm:prSet>
      <dgm:spPr/>
    </dgm:pt>
    <dgm:pt modelId="{3BF4820C-9657-4D27-9E11-F0552C01EB26}" type="pres">
      <dgm:prSet presAssocID="{3E86947B-310D-4872-90D4-34572A5FDA3B}" presName="sibTrans" presStyleCnt="0"/>
      <dgm:spPr/>
    </dgm:pt>
    <dgm:pt modelId="{01F6C78A-C1C9-4975-80BE-6FC9A19AA3C2}" type="pres">
      <dgm:prSet presAssocID="{93EC3ED8-A60F-4671-B246-4CB0F14A62A3}" presName="node" presStyleLbl="node1" presStyleIdx="1" presStyleCnt="9">
        <dgm:presLayoutVars>
          <dgm:bulletEnabled val="1"/>
        </dgm:presLayoutVars>
      </dgm:prSet>
      <dgm:spPr/>
    </dgm:pt>
    <dgm:pt modelId="{4F39A10E-E5C2-4CB4-BEAB-866DE8C27DC6}" type="pres">
      <dgm:prSet presAssocID="{3830B0DC-36CF-4174-BA37-DF5CD87E4146}" presName="sibTrans" presStyleCnt="0"/>
      <dgm:spPr/>
    </dgm:pt>
    <dgm:pt modelId="{B9F7B6B1-D7A2-40CA-B3EF-3E216974DD05}" type="pres">
      <dgm:prSet presAssocID="{575E5C59-1C34-4909-A466-0A43868FB0FE}" presName="node" presStyleLbl="node1" presStyleIdx="2" presStyleCnt="9">
        <dgm:presLayoutVars>
          <dgm:bulletEnabled val="1"/>
        </dgm:presLayoutVars>
      </dgm:prSet>
      <dgm:spPr/>
    </dgm:pt>
    <dgm:pt modelId="{514CC5C0-DA53-4373-BD27-0A58BAFFEF92}" type="pres">
      <dgm:prSet presAssocID="{3E45F143-FD99-421A-B04D-E725FCF14C17}" presName="sibTrans" presStyleCnt="0"/>
      <dgm:spPr/>
    </dgm:pt>
    <dgm:pt modelId="{A3B93BEC-10B2-4B0C-AF0B-D432FCF180EC}" type="pres">
      <dgm:prSet presAssocID="{4FA56AE7-20D7-42EC-8895-679177B196D8}" presName="node" presStyleLbl="node1" presStyleIdx="3" presStyleCnt="9">
        <dgm:presLayoutVars>
          <dgm:bulletEnabled val="1"/>
        </dgm:presLayoutVars>
      </dgm:prSet>
      <dgm:spPr/>
    </dgm:pt>
    <dgm:pt modelId="{C37D4F23-7A76-4007-B509-13B003EFFC61}" type="pres">
      <dgm:prSet presAssocID="{63CB3A66-3142-46E1-B676-D5FC57CD3BA6}" presName="sibTrans" presStyleCnt="0"/>
      <dgm:spPr/>
    </dgm:pt>
    <dgm:pt modelId="{284467CA-F16A-40DF-B013-036A4C05F1B8}" type="pres">
      <dgm:prSet presAssocID="{D436321D-3BFD-41D5-92E2-091CFF394D6F}" presName="node" presStyleLbl="node1" presStyleIdx="4" presStyleCnt="9">
        <dgm:presLayoutVars>
          <dgm:bulletEnabled val="1"/>
        </dgm:presLayoutVars>
      </dgm:prSet>
      <dgm:spPr/>
    </dgm:pt>
    <dgm:pt modelId="{EC7D6E17-8980-401A-B7E1-03BE35F12C02}" type="pres">
      <dgm:prSet presAssocID="{3073DF55-B3A4-4E7F-92D2-E607A49B45DD}" presName="sibTrans" presStyleCnt="0"/>
      <dgm:spPr/>
    </dgm:pt>
    <dgm:pt modelId="{5428CF5E-452C-42C6-92AE-4560A1BA1798}" type="pres">
      <dgm:prSet presAssocID="{9C2678D6-1FC1-4B64-82DD-A16375F9FEE1}" presName="node" presStyleLbl="node1" presStyleIdx="5" presStyleCnt="9">
        <dgm:presLayoutVars>
          <dgm:bulletEnabled val="1"/>
        </dgm:presLayoutVars>
      </dgm:prSet>
      <dgm:spPr/>
    </dgm:pt>
    <dgm:pt modelId="{F15A5ABF-4719-4096-98E5-D08666805851}" type="pres">
      <dgm:prSet presAssocID="{06993B90-575D-456D-BCC9-F6A82A532A64}" presName="sibTrans" presStyleCnt="0"/>
      <dgm:spPr/>
    </dgm:pt>
    <dgm:pt modelId="{7D61F763-817D-49F6-937D-CA13752197B8}" type="pres">
      <dgm:prSet presAssocID="{D6D5796C-F3C6-49B7-B5D7-C95AC25DA2B6}" presName="node" presStyleLbl="node1" presStyleIdx="6" presStyleCnt="9">
        <dgm:presLayoutVars>
          <dgm:bulletEnabled val="1"/>
        </dgm:presLayoutVars>
      </dgm:prSet>
      <dgm:spPr/>
    </dgm:pt>
    <dgm:pt modelId="{6F36B20B-C9FB-41B1-A02F-7B2F89373885}" type="pres">
      <dgm:prSet presAssocID="{00180D6B-871E-4A82-8118-AF2908C7C03A}" presName="sibTrans" presStyleCnt="0"/>
      <dgm:spPr/>
    </dgm:pt>
    <dgm:pt modelId="{33EE8DE0-7F45-4A73-8D25-040663F415AC}" type="pres">
      <dgm:prSet presAssocID="{9F8860A0-EC86-4E0A-997D-D5B919D5473E}" presName="node" presStyleLbl="node1" presStyleIdx="7" presStyleCnt="9">
        <dgm:presLayoutVars>
          <dgm:bulletEnabled val="1"/>
        </dgm:presLayoutVars>
      </dgm:prSet>
      <dgm:spPr/>
    </dgm:pt>
    <dgm:pt modelId="{B379F447-3A16-4849-8EB1-7D828233E31E}" type="pres">
      <dgm:prSet presAssocID="{E4927B60-94E8-4E02-B6ED-6DDB01C909BC}" presName="sibTrans" presStyleCnt="0"/>
      <dgm:spPr/>
    </dgm:pt>
    <dgm:pt modelId="{BB79A807-09CE-4EA9-AF0C-0738BA2D0248}" type="pres">
      <dgm:prSet presAssocID="{795FE264-B1B4-44A1-A421-D1CA4524AFDC}" presName="node" presStyleLbl="node1" presStyleIdx="8" presStyleCnt="9">
        <dgm:presLayoutVars>
          <dgm:bulletEnabled val="1"/>
        </dgm:presLayoutVars>
      </dgm:prSet>
      <dgm:spPr/>
    </dgm:pt>
  </dgm:ptLst>
  <dgm:cxnLst>
    <dgm:cxn modelId="{123F2D0B-37F4-4975-8CF7-3BCCB0175DD4}" srcId="{C451D97D-F203-4312-8F4C-A4A939F1B847}" destId="{4FA56AE7-20D7-42EC-8895-679177B196D8}" srcOrd="3" destOrd="0" parTransId="{2C330E35-FE16-4C00-8315-FB816A881B71}" sibTransId="{63CB3A66-3142-46E1-B676-D5FC57CD3BA6}"/>
    <dgm:cxn modelId="{0A10F31F-6540-4021-B82D-CD0664D75434}" srcId="{C451D97D-F203-4312-8F4C-A4A939F1B847}" destId="{93EC3ED8-A60F-4671-B246-4CB0F14A62A3}" srcOrd="1" destOrd="0" parTransId="{7602F689-6668-4F8F-909C-1C29C3ED5B1E}" sibTransId="{3830B0DC-36CF-4174-BA37-DF5CD87E4146}"/>
    <dgm:cxn modelId="{B17C7F21-FDE1-47EB-BF1C-E5E939A44798}" srcId="{C451D97D-F203-4312-8F4C-A4A939F1B847}" destId="{795FE264-B1B4-44A1-A421-D1CA4524AFDC}" srcOrd="8" destOrd="0" parTransId="{7E6FA8CF-D6B9-4141-A7B1-0F76E4CD60CA}" sibTransId="{BA2C9C0D-08E9-4735-9999-6B9B2BA44185}"/>
    <dgm:cxn modelId="{72C58921-84A5-4CE5-A069-22C1E680D1B6}" type="presOf" srcId="{D6D5796C-F3C6-49B7-B5D7-C95AC25DA2B6}" destId="{7D61F763-817D-49F6-937D-CA13752197B8}" srcOrd="0" destOrd="0" presId="urn:microsoft.com/office/officeart/2005/8/layout/default"/>
    <dgm:cxn modelId="{C5C9712D-D9EA-4BBB-8083-BDF680FF1E73}" srcId="{C451D97D-F203-4312-8F4C-A4A939F1B847}" destId="{D6D5796C-F3C6-49B7-B5D7-C95AC25DA2B6}" srcOrd="6" destOrd="0" parTransId="{D78BA0F3-5B4E-4949-B3AF-835B6D860577}" sibTransId="{00180D6B-871E-4A82-8118-AF2908C7C03A}"/>
    <dgm:cxn modelId="{39ECC033-ECD5-43CA-B8F5-CE5F7A51898B}" type="presOf" srcId="{9F8860A0-EC86-4E0A-997D-D5B919D5473E}" destId="{33EE8DE0-7F45-4A73-8D25-040663F415AC}" srcOrd="0" destOrd="0" presId="urn:microsoft.com/office/officeart/2005/8/layout/default"/>
    <dgm:cxn modelId="{58FAAB3C-5982-4E37-B0F3-49CD71E804AE}" srcId="{C451D97D-F203-4312-8F4C-A4A939F1B847}" destId="{EDE6D66B-6193-4813-8402-DA47D620D9D4}" srcOrd="0" destOrd="0" parTransId="{4BC1E47F-F232-41F9-B4A4-FE2CF4681D71}" sibTransId="{3E86947B-310D-4872-90D4-34572A5FDA3B}"/>
    <dgm:cxn modelId="{6C48443D-32A5-4EC6-9E33-90719EE614BA}" type="presOf" srcId="{4FA56AE7-20D7-42EC-8895-679177B196D8}" destId="{A3B93BEC-10B2-4B0C-AF0B-D432FCF180EC}" srcOrd="0" destOrd="0" presId="urn:microsoft.com/office/officeart/2005/8/layout/default"/>
    <dgm:cxn modelId="{4A085864-AB21-4107-B468-44B3DB4B3F80}" type="presOf" srcId="{93EC3ED8-A60F-4671-B246-4CB0F14A62A3}" destId="{01F6C78A-C1C9-4975-80BE-6FC9A19AA3C2}" srcOrd="0" destOrd="0" presId="urn:microsoft.com/office/officeart/2005/8/layout/default"/>
    <dgm:cxn modelId="{0B9F8B46-C525-4528-8AB2-A9EA5846EB27}" srcId="{C451D97D-F203-4312-8F4C-A4A939F1B847}" destId="{9C2678D6-1FC1-4B64-82DD-A16375F9FEE1}" srcOrd="5" destOrd="0" parTransId="{D9E2A788-4393-4E56-A13D-1465FEAF26ED}" sibTransId="{06993B90-575D-456D-BCC9-F6A82A532A64}"/>
    <dgm:cxn modelId="{59969247-7E21-449E-A0E8-2D625CA3B4BD}" srcId="{C451D97D-F203-4312-8F4C-A4A939F1B847}" destId="{9F8860A0-EC86-4E0A-997D-D5B919D5473E}" srcOrd="7" destOrd="0" parTransId="{B7158D4F-2DF3-4D6D-9537-93D9EF8D958F}" sibTransId="{E4927B60-94E8-4E02-B6ED-6DDB01C909BC}"/>
    <dgm:cxn modelId="{09A92385-32AE-42DB-8E54-ED53C02DFCFC}" type="presOf" srcId="{EDE6D66B-6193-4813-8402-DA47D620D9D4}" destId="{7B8E9081-2CD2-47BF-8367-431C1C2AD96C}" srcOrd="0" destOrd="0" presId="urn:microsoft.com/office/officeart/2005/8/layout/default"/>
    <dgm:cxn modelId="{F591CF8D-3479-4ECF-8C4C-FB4942E0E0C9}" srcId="{C451D97D-F203-4312-8F4C-A4A939F1B847}" destId="{D436321D-3BFD-41D5-92E2-091CFF394D6F}" srcOrd="4" destOrd="0" parTransId="{F224F9E1-F57F-43A9-991C-86DDBC8C0C7F}" sibTransId="{3073DF55-B3A4-4E7F-92D2-E607A49B45DD}"/>
    <dgm:cxn modelId="{42F6AD9A-5644-4E08-9A87-40867BB158F5}" type="presOf" srcId="{D436321D-3BFD-41D5-92E2-091CFF394D6F}" destId="{284467CA-F16A-40DF-B013-036A4C05F1B8}" srcOrd="0" destOrd="0" presId="urn:microsoft.com/office/officeart/2005/8/layout/default"/>
    <dgm:cxn modelId="{83F4529E-0818-47CC-B8B4-EEE91A8B180B}" type="presOf" srcId="{C451D97D-F203-4312-8F4C-A4A939F1B847}" destId="{BA472C7D-B651-44EF-A097-FDD488F9377D}" srcOrd="0" destOrd="0" presId="urn:microsoft.com/office/officeart/2005/8/layout/default"/>
    <dgm:cxn modelId="{1FBBCEE2-6987-4FA2-B248-8309B423A9ED}" type="presOf" srcId="{575E5C59-1C34-4909-A466-0A43868FB0FE}" destId="{B9F7B6B1-D7A2-40CA-B3EF-3E216974DD05}" srcOrd="0" destOrd="0" presId="urn:microsoft.com/office/officeart/2005/8/layout/default"/>
    <dgm:cxn modelId="{0CA504EA-77B8-4DAB-B689-CB721FD7FB19}" type="presOf" srcId="{9C2678D6-1FC1-4B64-82DD-A16375F9FEE1}" destId="{5428CF5E-452C-42C6-92AE-4560A1BA1798}" srcOrd="0" destOrd="0" presId="urn:microsoft.com/office/officeart/2005/8/layout/default"/>
    <dgm:cxn modelId="{2B750BF5-585A-48A3-BFC5-D111DF73FDB9}" type="presOf" srcId="{795FE264-B1B4-44A1-A421-D1CA4524AFDC}" destId="{BB79A807-09CE-4EA9-AF0C-0738BA2D0248}" srcOrd="0" destOrd="0" presId="urn:microsoft.com/office/officeart/2005/8/layout/default"/>
    <dgm:cxn modelId="{8018E4FA-3B1F-4C39-BD36-DC297C89C950}" srcId="{C451D97D-F203-4312-8F4C-A4A939F1B847}" destId="{575E5C59-1C34-4909-A466-0A43868FB0FE}" srcOrd="2" destOrd="0" parTransId="{E4E56F7E-8CA3-4D78-8DB4-500EBBF6A332}" sibTransId="{3E45F143-FD99-421A-B04D-E725FCF14C17}"/>
    <dgm:cxn modelId="{4E668388-26CC-4DE1-B15A-C4BDA5ED22B3}" type="presParOf" srcId="{BA472C7D-B651-44EF-A097-FDD488F9377D}" destId="{7B8E9081-2CD2-47BF-8367-431C1C2AD96C}" srcOrd="0" destOrd="0" presId="urn:microsoft.com/office/officeart/2005/8/layout/default"/>
    <dgm:cxn modelId="{D6096AE7-CFA3-4D17-9F98-3452DE00CE78}" type="presParOf" srcId="{BA472C7D-B651-44EF-A097-FDD488F9377D}" destId="{3BF4820C-9657-4D27-9E11-F0552C01EB26}" srcOrd="1" destOrd="0" presId="urn:microsoft.com/office/officeart/2005/8/layout/default"/>
    <dgm:cxn modelId="{1658E7CE-FA27-477C-816D-7D30F8DB0423}" type="presParOf" srcId="{BA472C7D-B651-44EF-A097-FDD488F9377D}" destId="{01F6C78A-C1C9-4975-80BE-6FC9A19AA3C2}" srcOrd="2" destOrd="0" presId="urn:microsoft.com/office/officeart/2005/8/layout/default"/>
    <dgm:cxn modelId="{6EBFF139-D0C1-4D79-ADB6-89A9119CDAEF}" type="presParOf" srcId="{BA472C7D-B651-44EF-A097-FDD488F9377D}" destId="{4F39A10E-E5C2-4CB4-BEAB-866DE8C27DC6}" srcOrd="3" destOrd="0" presId="urn:microsoft.com/office/officeart/2005/8/layout/default"/>
    <dgm:cxn modelId="{6D33F130-8FD1-4528-8F9B-F143546BE494}" type="presParOf" srcId="{BA472C7D-B651-44EF-A097-FDD488F9377D}" destId="{B9F7B6B1-D7A2-40CA-B3EF-3E216974DD05}" srcOrd="4" destOrd="0" presId="urn:microsoft.com/office/officeart/2005/8/layout/default"/>
    <dgm:cxn modelId="{377A7CDA-9BF7-4630-9A8C-1584B7079D9A}" type="presParOf" srcId="{BA472C7D-B651-44EF-A097-FDD488F9377D}" destId="{514CC5C0-DA53-4373-BD27-0A58BAFFEF92}" srcOrd="5" destOrd="0" presId="urn:microsoft.com/office/officeart/2005/8/layout/default"/>
    <dgm:cxn modelId="{C9CD2A45-7613-4ABA-9925-80112E57FA09}" type="presParOf" srcId="{BA472C7D-B651-44EF-A097-FDD488F9377D}" destId="{A3B93BEC-10B2-4B0C-AF0B-D432FCF180EC}" srcOrd="6" destOrd="0" presId="urn:microsoft.com/office/officeart/2005/8/layout/default"/>
    <dgm:cxn modelId="{32F6E9C9-B019-4E8A-AFC4-C7302044614B}" type="presParOf" srcId="{BA472C7D-B651-44EF-A097-FDD488F9377D}" destId="{C37D4F23-7A76-4007-B509-13B003EFFC61}" srcOrd="7" destOrd="0" presId="urn:microsoft.com/office/officeart/2005/8/layout/default"/>
    <dgm:cxn modelId="{9137180D-3BAA-4A78-A960-1B90E133BDF5}" type="presParOf" srcId="{BA472C7D-B651-44EF-A097-FDD488F9377D}" destId="{284467CA-F16A-40DF-B013-036A4C05F1B8}" srcOrd="8" destOrd="0" presId="urn:microsoft.com/office/officeart/2005/8/layout/default"/>
    <dgm:cxn modelId="{D719A4FB-B45D-4F82-B141-23542348204C}" type="presParOf" srcId="{BA472C7D-B651-44EF-A097-FDD488F9377D}" destId="{EC7D6E17-8980-401A-B7E1-03BE35F12C02}" srcOrd="9" destOrd="0" presId="urn:microsoft.com/office/officeart/2005/8/layout/default"/>
    <dgm:cxn modelId="{335CC320-72EE-4884-93EB-3F9114F98900}" type="presParOf" srcId="{BA472C7D-B651-44EF-A097-FDD488F9377D}" destId="{5428CF5E-452C-42C6-92AE-4560A1BA1798}" srcOrd="10" destOrd="0" presId="urn:microsoft.com/office/officeart/2005/8/layout/default"/>
    <dgm:cxn modelId="{0C3EC957-E4FA-4005-B720-C50A080F9BB4}" type="presParOf" srcId="{BA472C7D-B651-44EF-A097-FDD488F9377D}" destId="{F15A5ABF-4719-4096-98E5-D08666805851}" srcOrd="11" destOrd="0" presId="urn:microsoft.com/office/officeart/2005/8/layout/default"/>
    <dgm:cxn modelId="{BC625225-FA82-4FBC-AB26-7A193BBCC836}" type="presParOf" srcId="{BA472C7D-B651-44EF-A097-FDD488F9377D}" destId="{7D61F763-817D-49F6-937D-CA13752197B8}" srcOrd="12" destOrd="0" presId="urn:microsoft.com/office/officeart/2005/8/layout/default"/>
    <dgm:cxn modelId="{8F4E44F9-34E5-4EAE-9384-712FFADA90BA}" type="presParOf" srcId="{BA472C7D-B651-44EF-A097-FDD488F9377D}" destId="{6F36B20B-C9FB-41B1-A02F-7B2F89373885}" srcOrd="13" destOrd="0" presId="urn:microsoft.com/office/officeart/2005/8/layout/default"/>
    <dgm:cxn modelId="{4500D462-FA47-447D-9D77-BA0E8DBC0803}" type="presParOf" srcId="{BA472C7D-B651-44EF-A097-FDD488F9377D}" destId="{33EE8DE0-7F45-4A73-8D25-040663F415AC}" srcOrd="14" destOrd="0" presId="urn:microsoft.com/office/officeart/2005/8/layout/default"/>
    <dgm:cxn modelId="{0CC49C23-A20A-41BF-A5DE-8BC9394A8AD3}" type="presParOf" srcId="{BA472C7D-B651-44EF-A097-FDD488F9377D}" destId="{B379F447-3A16-4849-8EB1-7D828233E31E}" srcOrd="15" destOrd="0" presId="urn:microsoft.com/office/officeart/2005/8/layout/default"/>
    <dgm:cxn modelId="{C88BC6AF-28A5-4DA3-9A82-5DE4F399C7D0}" type="presParOf" srcId="{BA472C7D-B651-44EF-A097-FDD488F9377D}" destId="{BB79A807-09CE-4EA9-AF0C-0738BA2D0248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11EA45A-5F1D-427E-BD68-10B70DB69346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E83B09D5-45F3-40D9-BCB8-65D1760568E7}">
      <dgm:prSet/>
      <dgm:spPr/>
      <dgm:t>
        <a:bodyPr/>
        <a:lstStyle/>
        <a:p>
          <a:r>
            <a:rPr lang="en-GB" dirty="0"/>
            <a:t>Reusable controls (React)</a:t>
          </a:r>
          <a:endParaRPr lang="en-US" dirty="0"/>
        </a:p>
      </dgm:t>
    </dgm:pt>
    <dgm:pt modelId="{08316970-D517-49E6-9FAD-7F798AAC6167}" type="parTrans" cxnId="{F81665B4-4B0A-4D2D-9AFE-D8C69A47205D}">
      <dgm:prSet/>
      <dgm:spPr/>
      <dgm:t>
        <a:bodyPr/>
        <a:lstStyle/>
        <a:p>
          <a:endParaRPr lang="en-US"/>
        </a:p>
      </dgm:t>
    </dgm:pt>
    <dgm:pt modelId="{1E8375C9-666F-4916-82F2-58A5DFCFEB51}" type="sibTrans" cxnId="{F81665B4-4B0A-4D2D-9AFE-D8C69A47205D}">
      <dgm:prSet/>
      <dgm:spPr/>
      <dgm:t>
        <a:bodyPr/>
        <a:lstStyle/>
        <a:p>
          <a:endParaRPr lang="en-US"/>
        </a:p>
      </dgm:t>
    </dgm:pt>
    <dgm:pt modelId="{48DC7CA4-B10A-469A-8BFA-4339434CAA36}">
      <dgm:prSet/>
      <dgm:spPr/>
      <dgm:t>
        <a:bodyPr/>
        <a:lstStyle/>
        <a:p>
          <a:r>
            <a:rPr lang="en-GB" dirty="0">
              <a:hlinkClick xmlns:r="http://schemas.openxmlformats.org/officeDocument/2006/relationships" r:id="rId1"/>
            </a:rPr>
            <a:t>https://github.com/SharePoint/sp-dev-fx-controls-react</a:t>
          </a:r>
          <a:r>
            <a:rPr lang="en-GB" dirty="0"/>
            <a:t> </a:t>
          </a:r>
          <a:endParaRPr lang="en-US" dirty="0"/>
        </a:p>
      </dgm:t>
    </dgm:pt>
    <dgm:pt modelId="{C6D95365-6631-4EF7-B260-EB1C00DB4397}" type="parTrans" cxnId="{84F9F89A-4234-4ED2-A11A-86B34952928A}">
      <dgm:prSet/>
      <dgm:spPr/>
      <dgm:t>
        <a:bodyPr/>
        <a:lstStyle/>
        <a:p>
          <a:endParaRPr lang="en-US"/>
        </a:p>
      </dgm:t>
    </dgm:pt>
    <dgm:pt modelId="{E43CD6E2-57DC-4D38-944C-7F252380B3C2}" type="sibTrans" cxnId="{84F9F89A-4234-4ED2-A11A-86B34952928A}">
      <dgm:prSet/>
      <dgm:spPr/>
      <dgm:t>
        <a:bodyPr/>
        <a:lstStyle/>
        <a:p>
          <a:endParaRPr lang="en-US"/>
        </a:p>
      </dgm:t>
    </dgm:pt>
    <dgm:pt modelId="{6E77F26E-3A41-4945-9CBF-A4C107DC5787}">
      <dgm:prSet/>
      <dgm:spPr/>
      <dgm:t>
        <a:bodyPr/>
        <a:lstStyle/>
        <a:p>
          <a:r>
            <a:rPr lang="en-GB" dirty="0">
              <a:hlinkClick xmlns:r="http://schemas.openxmlformats.org/officeDocument/2006/relationships" r:id="rId2"/>
            </a:rPr>
            <a:t>https://sharepoint.github.io/sp-dev-fx-controls-react/</a:t>
          </a:r>
          <a:r>
            <a:rPr lang="en-GB" dirty="0"/>
            <a:t> </a:t>
          </a:r>
          <a:endParaRPr lang="en-US" dirty="0"/>
        </a:p>
      </dgm:t>
    </dgm:pt>
    <dgm:pt modelId="{8F90D09D-BED2-4236-A824-25851F28E646}" type="parTrans" cxnId="{37650AF8-05E0-4377-83B2-E2E068054107}">
      <dgm:prSet/>
      <dgm:spPr/>
      <dgm:t>
        <a:bodyPr/>
        <a:lstStyle/>
        <a:p>
          <a:endParaRPr lang="en-US"/>
        </a:p>
      </dgm:t>
    </dgm:pt>
    <dgm:pt modelId="{78EF2626-CB3D-4383-8277-39BC8218D495}" type="sibTrans" cxnId="{37650AF8-05E0-4377-83B2-E2E068054107}">
      <dgm:prSet/>
      <dgm:spPr/>
      <dgm:t>
        <a:bodyPr/>
        <a:lstStyle/>
        <a:p>
          <a:endParaRPr lang="en-US"/>
        </a:p>
      </dgm:t>
    </dgm:pt>
    <dgm:pt modelId="{B06948D0-CC98-40E0-85E1-8064535088CB}">
      <dgm:prSet/>
      <dgm:spPr/>
      <dgm:t>
        <a:bodyPr/>
        <a:lstStyle/>
        <a:p>
          <a:r>
            <a:rPr lang="en-GB"/>
            <a:t>Reusable property pane controls (React)</a:t>
          </a:r>
          <a:endParaRPr lang="en-US"/>
        </a:p>
      </dgm:t>
    </dgm:pt>
    <dgm:pt modelId="{FE48C5BC-DE54-4D55-BBBD-27DEC07266FD}" type="parTrans" cxnId="{EE3BE2AA-EF1D-46D4-B0D5-2F8BB651C786}">
      <dgm:prSet/>
      <dgm:spPr/>
      <dgm:t>
        <a:bodyPr/>
        <a:lstStyle/>
        <a:p>
          <a:endParaRPr lang="en-US"/>
        </a:p>
      </dgm:t>
    </dgm:pt>
    <dgm:pt modelId="{C5A6D2EB-D9C5-4266-B8BE-A0EB2348802B}" type="sibTrans" cxnId="{EE3BE2AA-EF1D-46D4-B0D5-2F8BB651C786}">
      <dgm:prSet/>
      <dgm:spPr/>
      <dgm:t>
        <a:bodyPr/>
        <a:lstStyle/>
        <a:p>
          <a:endParaRPr lang="en-US"/>
        </a:p>
      </dgm:t>
    </dgm:pt>
    <dgm:pt modelId="{322912E4-6154-4E53-922B-EF19A397C10E}">
      <dgm:prSet/>
      <dgm:spPr/>
      <dgm:t>
        <a:bodyPr/>
        <a:lstStyle/>
        <a:p>
          <a:r>
            <a:rPr lang="en-GB">
              <a:hlinkClick xmlns:r="http://schemas.openxmlformats.org/officeDocument/2006/relationships" r:id="rId3"/>
            </a:rPr>
            <a:t>https://github.com/SharePoint/sp-dev-fx-property-controls</a:t>
          </a:r>
          <a:r>
            <a:rPr lang="en-GB"/>
            <a:t> </a:t>
          </a:r>
          <a:endParaRPr lang="en-US"/>
        </a:p>
      </dgm:t>
    </dgm:pt>
    <dgm:pt modelId="{424DEA01-7CF9-44FD-8BB9-E2043D7E61D9}" type="parTrans" cxnId="{35BFD353-AEBC-4B96-A80D-FA5D8CD39FD0}">
      <dgm:prSet/>
      <dgm:spPr/>
      <dgm:t>
        <a:bodyPr/>
        <a:lstStyle/>
        <a:p>
          <a:endParaRPr lang="en-US"/>
        </a:p>
      </dgm:t>
    </dgm:pt>
    <dgm:pt modelId="{9426CBF0-273C-4C8C-A809-2EB3A06C22A5}" type="sibTrans" cxnId="{35BFD353-AEBC-4B96-A80D-FA5D8CD39FD0}">
      <dgm:prSet/>
      <dgm:spPr/>
      <dgm:t>
        <a:bodyPr/>
        <a:lstStyle/>
        <a:p>
          <a:endParaRPr lang="en-US"/>
        </a:p>
      </dgm:t>
    </dgm:pt>
    <dgm:pt modelId="{FD10C8F1-A5A0-4716-907E-523BCA60ECD1}">
      <dgm:prSet/>
      <dgm:spPr/>
      <dgm:t>
        <a:bodyPr/>
        <a:lstStyle/>
        <a:p>
          <a:r>
            <a:rPr lang="en-GB">
              <a:hlinkClick xmlns:r="http://schemas.openxmlformats.org/officeDocument/2006/relationships" r:id="rId4"/>
            </a:rPr>
            <a:t>https://sharepoint.github.io/sp-dev-fx-property-controls/</a:t>
          </a:r>
          <a:r>
            <a:rPr lang="en-GB"/>
            <a:t> </a:t>
          </a:r>
          <a:endParaRPr lang="en-US"/>
        </a:p>
      </dgm:t>
    </dgm:pt>
    <dgm:pt modelId="{6442F14B-4C2A-4730-83A1-A988DCC5DCA2}" type="parTrans" cxnId="{E1B16D60-DED6-4039-9563-A7404C4F76EA}">
      <dgm:prSet/>
      <dgm:spPr/>
      <dgm:t>
        <a:bodyPr/>
        <a:lstStyle/>
        <a:p>
          <a:endParaRPr lang="en-US"/>
        </a:p>
      </dgm:t>
    </dgm:pt>
    <dgm:pt modelId="{AD5CC781-1476-4721-88CB-A4DB5D455FB9}" type="sibTrans" cxnId="{E1B16D60-DED6-4039-9563-A7404C4F76EA}">
      <dgm:prSet/>
      <dgm:spPr/>
      <dgm:t>
        <a:bodyPr/>
        <a:lstStyle/>
        <a:p>
          <a:endParaRPr lang="en-US"/>
        </a:p>
      </dgm:t>
    </dgm:pt>
    <dgm:pt modelId="{A4250AC7-6C62-4127-9E73-8CBE7665693F}">
      <dgm:prSet/>
      <dgm:spPr/>
      <dgm:t>
        <a:bodyPr/>
        <a:lstStyle/>
        <a:p>
          <a:r>
            <a:rPr lang="en-GB"/>
            <a:t>PnPJS</a:t>
          </a:r>
          <a:endParaRPr lang="en-US"/>
        </a:p>
      </dgm:t>
    </dgm:pt>
    <dgm:pt modelId="{47E1B0EE-74BE-49C4-8EA9-9ACA5D89E91D}" type="parTrans" cxnId="{9DE6E02B-7B61-4C84-A84A-C4A8FC5924B5}">
      <dgm:prSet/>
      <dgm:spPr/>
      <dgm:t>
        <a:bodyPr/>
        <a:lstStyle/>
        <a:p>
          <a:endParaRPr lang="en-US"/>
        </a:p>
      </dgm:t>
    </dgm:pt>
    <dgm:pt modelId="{95824E6C-634A-4324-B0CF-CC8613F2EE13}" type="sibTrans" cxnId="{9DE6E02B-7B61-4C84-A84A-C4A8FC5924B5}">
      <dgm:prSet/>
      <dgm:spPr/>
      <dgm:t>
        <a:bodyPr/>
        <a:lstStyle/>
        <a:p>
          <a:endParaRPr lang="en-US"/>
        </a:p>
      </dgm:t>
    </dgm:pt>
    <dgm:pt modelId="{C70AE798-C0B8-4636-97B1-28F80F3578D3}">
      <dgm:prSet/>
      <dgm:spPr/>
      <dgm:t>
        <a:bodyPr/>
        <a:lstStyle/>
        <a:p>
          <a:r>
            <a:rPr lang="en-GB">
              <a:hlinkClick xmlns:r="http://schemas.openxmlformats.org/officeDocument/2006/relationships" r:id="rId5"/>
            </a:rPr>
            <a:t>https://github.com/pnp/pnp</a:t>
          </a:r>
          <a:r>
            <a:rPr lang="en-GB"/>
            <a:t> </a:t>
          </a:r>
          <a:endParaRPr lang="en-US"/>
        </a:p>
      </dgm:t>
    </dgm:pt>
    <dgm:pt modelId="{60EE2AD8-49D8-4990-9F13-C6D6320E083B}" type="parTrans" cxnId="{80DF4D1B-56BE-46B6-AFAA-E82A78E0F73A}">
      <dgm:prSet/>
      <dgm:spPr/>
      <dgm:t>
        <a:bodyPr/>
        <a:lstStyle/>
        <a:p>
          <a:endParaRPr lang="en-US"/>
        </a:p>
      </dgm:t>
    </dgm:pt>
    <dgm:pt modelId="{734B8A0A-3553-4ABE-AEA0-79690327BF2A}" type="sibTrans" cxnId="{80DF4D1B-56BE-46B6-AFAA-E82A78E0F73A}">
      <dgm:prSet/>
      <dgm:spPr/>
      <dgm:t>
        <a:bodyPr/>
        <a:lstStyle/>
        <a:p>
          <a:endParaRPr lang="en-US"/>
        </a:p>
      </dgm:t>
    </dgm:pt>
    <dgm:pt modelId="{45A738A6-27B6-47AA-9F79-6A44D27AB267}">
      <dgm:prSet/>
      <dgm:spPr/>
      <dgm:t>
        <a:bodyPr/>
        <a:lstStyle/>
        <a:p>
          <a:r>
            <a:rPr lang="en-GB">
              <a:hlinkClick xmlns:r="http://schemas.openxmlformats.org/officeDocument/2006/relationships" r:id="rId6"/>
            </a:rPr>
            <a:t>https://pnp.github.io/pnp/</a:t>
          </a:r>
          <a:r>
            <a:rPr lang="en-GB"/>
            <a:t> </a:t>
          </a:r>
          <a:endParaRPr lang="en-US"/>
        </a:p>
      </dgm:t>
    </dgm:pt>
    <dgm:pt modelId="{7F769F79-8F12-47F4-B018-AA222926C966}" type="parTrans" cxnId="{08A475A0-3983-4EB1-A8B0-8202B2DE968E}">
      <dgm:prSet/>
      <dgm:spPr/>
      <dgm:t>
        <a:bodyPr/>
        <a:lstStyle/>
        <a:p>
          <a:endParaRPr lang="en-US"/>
        </a:p>
      </dgm:t>
    </dgm:pt>
    <dgm:pt modelId="{44C9F71A-E824-49C8-832F-84A890B1A621}" type="sibTrans" cxnId="{08A475A0-3983-4EB1-A8B0-8202B2DE968E}">
      <dgm:prSet/>
      <dgm:spPr/>
      <dgm:t>
        <a:bodyPr/>
        <a:lstStyle/>
        <a:p>
          <a:endParaRPr lang="en-US"/>
        </a:p>
      </dgm:t>
    </dgm:pt>
    <dgm:pt modelId="{E791BBD3-D226-4442-B5F9-A52E02EED3F8}">
      <dgm:prSet/>
      <dgm:spPr/>
      <dgm:t>
        <a:bodyPr/>
        <a:lstStyle/>
        <a:p>
          <a:r>
            <a:rPr lang="en-GB"/>
            <a:t>Web Part samples</a:t>
          </a:r>
          <a:endParaRPr lang="en-US"/>
        </a:p>
      </dgm:t>
    </dgm:pt>
    <dgm:pt modelId="{DED0861D-F10C-4D59-87AD-344C041A1720}" type="parTrans" cxnId="{C5D1E19E-3CF4-4084-87D2-FEC80D4AD296}">
      <dgm:prSet/>
      <dgm:spPr/>
      <dgm:t>
        <a:bodyPr/>
        <a:lstStyle/>
        <a:p>
          <a:endParaRPr lang="en-US"/>
        </a:p>
      </dgm:t>
    </dgm:pt>
    <dgm:pt modelId="{2831BE72-D0B3-4D16-8577-87DEB021E65A}" type="sibTrans" cxnId="{C5D1E19E-3CF4-4084-87D2-FEC80D4AD296}">
      <dgm:prSet/>
      <dgm:spPr/>
      <dgm:t>
        <a:bodyPr/>
        <a:lstStyle/>
        <a:p>
          <a:endParaRPr lang="en-US"/>
        </a:p>
      </dgm:t>
    </dgm:pt>
    <dgm:pt modelId="{942B3B20-BF39-480B-AD67-95674B29B75F}">
      <dgm:prSet/>
      <dgm:spPr/>
      <dgm:t>
        <a:bodyPr/>
        <a:lstStyle/>
        <a:p>
          <a:r>
            <a:rPr lang="en-GB">
              <a:hlinkClick xmlns:r="http://schemas.openxmlformats.org/officeDocument/2006/relationships" r:id="rId7"/>
            </a:rPr>
            <a:t>https://github.com/SharePoint/sp-dev-fx-webparts</a:t>
          </a:r>
          <a:r>
            <a:rPr lang="en-GB"/>
            <a:t> </a:t>
          </a:r>
          <a:endParaRPr lang="en-US"/>
        </a:p>
      </dgm:t>
    </dgm:pt>
    <dgm:pt modelId="{7B0C4314-7750-4909-86A0-289AB8870B56}" type="parTrans" cxnId="{FBD1428E-AD34-4953-9110-9672A1F47F29}">
      <dgm:prSet/>
      <dgm:spPr/>
      <dgm:t>
        <a:bodyPr/>
        <a:lstStyle/>
        <a:p>
          <a:endParaRPr lang="en-US"/>
        </a:p>
      </dgm:t>
    </dgm:pt>
    <dgm:pt modelId="{8B49FE31-B795-4075-B00B-86711DF3486A}" type="sibTrans" cxnId="{FBD1428E-AD34-4953-9110-9672A1F47F29}">
      <dgm:prSet/>
      <dgm:spPr/>
      <dgm:t>
        <a:bodyPr/>
        <a:lstStyle/>
        <a:p>
          <a:endParaRPr lang="en-US"/>
        </a:p>
      </dgm:t>
    </dgm:pt>
    <dgm:pt modelId="{925C72C2-DA92-4049-9849-DD3AA7E0242E}">
      <dgm:prSet/>
      <dgm:spPr/>
      <dgm:t>
        <a:bodyPr/>
        <a:lstStyle/>
        <a:p>
          <a:r>
            <a:rPr lang="en-GB"/>
            <a:t>Extension samples</a:t>
          </a:r>
          <a:endParaRPr lang="en-US"/>
        </a:p>
      </dgm:t>
    </dgm:pt>
    <dgm:pt modelId="{ED78477A-EEED-4532-93E5-59C9B9D1486B}" type="parTrans" cxnId="{EC5B668D-6B1B-4A3F-B2B1-ADB680DF3EB9}">
      <dgm:prSet/>
      <dgm:spPr/>
      <dgm:t>
        <a:bodyPr/>
        <a:lstStyle/>
        <a:p>
          <a:endParaRPr lang="en-US"/>
        </a:p>
      </dgm:t>
    </dgm:pt>
    <dgm:pt modelId="{F211A218-D0BD-4741-BFE3-4F6C80045933}" type="sibTrans" cxnId="{EC5B668D-6B1B-4A3F-B2B1-ADB680DF3EB9}">
      <dgm:prSet/>
      <dgm:spPr/>
      <dgm:t>
        <a:bodyPr/>
        <a:lstStyle/>
        <a:p>
          <a:endParaRPr lang="en-US"/>
        </a:p>
      </dgm:t>
    </dgm:pt>
    <dgm:pt modelId="{D492637F-0802-4B23-A8D1-94F31CBEC6D2}">
      <dgm:prSet/>
      <dgm:spPr/>
      <dgm:t>
        <a:bodyPr/>
        <a:lstStyle/>
        <a:p>
          <a:r>
            <a:rPr lang="en-GB">
              <a:hlinkClick xmlns:r="http://schemas.openxmlformats.org/officeDocument/2006/relationships" r:id="rId8"/>
            </a:rPr>
            <a:t>https://github.com/SharePoint/sp-dev-fx-extensions</a:t>
          </a:r>
          <a:r>
            <a:rPr lang="en-GB"/>
            <a:t> </a:t>
          </a:r>
          <a:endParaRPr lang="en-US"/>
        </a:p>
      </dgm:t>
    </dgm:pt>
    <dgm:pt modelId="{C8C0F5BC-27E5-42DD-A5CC-A30BE3B162BB}" type="parTrans" cxnId="{DFD1DB7A-A6E2-4617-956A-09CCA7FB34FE}">
      <dgm:prSet/>
      <dgm:spPr/>
      <dgm:t>
        <a:bodyPr/>
        <a:lstStyle/>
        <a:p>
          <a:endParaRPr lang="en-US"/>
        </a:p>
      </dgm:t>
    </dgm:pt>
    <dgm:pt modelId="{8AE4B15C-30E9-4225-82E4-EA79D2946D47}" type="sibTrans" cxnId="{DFD1DB7A-A6E2-4617-956A-09CCA7FB34FE}">
      <dgm:prSet/>
      <dgm:spPr/>
      <dgm:t>
        <a:bodyPr/>
        <a:lstStyle/>
        <a:p>
          <a:endParaRPr lang="en-US"/>
        </a:p>
      </dgm:t>
    </dgm:pt>
    <dgm:pt modelId="{8EFC3F68-3937-4FA4-827C-087980D195E0}" type="pres">
      <dgm:prSet presAssocID="{011EA45A-5F1D-427E-BD68-10B70DB69346}" presName="Name0" presStyleCnt="0">
        <dgm:presLayoutVars>
          <dgm:dir/>
          <dgm:animLvl val="lvl"/>
          <dgm:resizeHandles val="exact"/>
        </dgm:presLayoutVars>
      </dgm:prSet>
      <dgm:spPr/>
    </dgm:pt>
    <dgm:pt modelId="{5946EE26-B1BB-4F02-BCD7-9B891AED9DBC}" type="pres">
      <dgm:prSet presAssocID="{E83B09D5-45F3-40D9-BCB8-65D1760568E7}" presName="linNode" presStyleCnt="0"/>
      <dgm:spPr/>
    </dgm:pt>
    <dgm:pt modelId="{39630112-3284-420D-8CB6-D35CAFB38BBF}" type="pres">
      <dgm:prSet presAssocID="{E83B09D5-45F3-40D9-BCB8-65D1760568E7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D3EACAD9-642A-42F1-BFB4-C3EF45965C91}" type="pres">
      <dgm:prSet presAssocID="{E83B09D5-45F3-40D9-BCB8-65D1760568E7}" presName="descendantText" presStyleLbl="alignAccFollowNode1" presStyleIdx="0" presStyleCnt="5">
        <dgm:presLayoutVars>
          <dgm:bulletEnabled/>
        </dgm:presLayoutVars>
      </dgm:prSet>
      <dgm:spPr/>
    </dgm:pt>
    <dgm:pt modelId="{37B19FED-B130-4144-957A-D08A09AF3444}" type="pres">
      <dgm:prSet presAssocID="{1E8375C9-666F-4916-82F2-58A5DFCFEB51}" presName="sp" presStyleCnt="0"/>
      <dgm:spPr/>
    </dgm:pt>
    <dgm:pt modelId="{B041E287-80E9-446B-946E-2E8C993AB5C4}" type="pres">
      <dgm:prSet presAssocID="{B06948D0-CC98-40E0-85E1-8064535088CB}" presName="linNode" presStyleCnt="0"/>
      <dgm:spPr/>
    </dgm:pt>
    <dgm:pt modelId="{CD02A21B-89F8-41F1-B640-DCE933A83E08}" type="pres">
      <dgm:prSet presAssocID="{B06948D0-CC98-40E0-85E1-8064535088CB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56542759-8DDC-4DF6-B091-F10DE002738E}" type="pres">
      <dgm:prSet presAssocID="{B06948D0-CC98-40E0-85E1-8064535088CB}" presName="descendantText" presStyleLbl="alignAccFollowNode1" presStyleIdx="1" presStyleCnt="5">
        <dgm:presLayoutVars>
          <dgm:bulletEnabled/>
        </dgm:presLayoutVars>
      </dgm:prSet>
      <dgm:spPr/>
    </dgm:pt>
    <dgm:pt modelId="{A728228C-FC6D-434B-87DA-6C1AF0339355}" type="pres">
      <dgm:prSet presAssocID="{C5A6D2EB-D9C5-4266-B8BE-A0EB2348802B}" presName="sp" presStyleCnt="0"/>
      <dgm:spPr/>
    </dgm:pt>
    <dgm:pt modelId="{41773A4B-9DC5-4E2A-8039-8D4BD62F2CC2}" type="pres">
      <dgm:prSet presAssocID="{A4250AC7-6C62-4127-9E73-8CBE7665693F}" presName="linNode" presStyleCnt="0"/>
      <dgm:spPr/>
    </dgm:pt>
    <dgm:pt modelId="{816219A5-839C-4EAB-9DFB-A5CC9752972B}" type="pres">
      <dgm:prSet presAssocID="{A4250AC7-6C62-4127-9E73-8CBE7665693F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7527F7CC-4474-4042-BCEB-BF08D26AE202}" type="pres">
      <dgm:prSet presAssocID="{A4250AC7-6C62-4127-9E73-8CBE7665693F}" presName="descendantText" presStyleLbl="alignAccFollowNode1" presStyleIdx="2" presStyleCnt="5">
        <dgm:presLayoutVars>
          <dgm:bulletEnabled/>
        </dgm:presLayoutVars>
      </dgm:prSet>
      <dgm:spPr/>
    </dgm:pt>
    <dgm:pt modelId="{9218F94B-D683-4F2D-9E75-1C8874565C7F}" type="pres">
      <dgm:prSet presAssocID="{95824E6C-634A-4324-B0CF-CC8613F2EE13}" presName="sp" presStyleCnt="0"/>
      <dgm:spPr/>
    </dgm:pt>
    <dgm:pt modelId="{61285ACB-13BD-4A87-885F-30910ED1CF7E}" type="pres">
      <dgm:prSet presAssocID="{E791BBD3-D226-4442-B5F9-A52E02EED3F8}" presName="linNode" presStyleCnt="0"/>
      <dgm:spPr/>
    </dgm:pt>
    <dgm:pt modelId="{E999E2EA-6E26-46BC-A9CC-197872563808}" type="pres">
      <dgm:prSet presAssocID="{E791BBD3-D226-4442-B5F9-A52E02EED3F8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4DA1EDE6-C42A-48A7-8233-316E66986BCC}" type="pres">
      <dgm:prSet presAssocID="{E791BBD3-D226-4442-B5F9-A52E02EED3F8}" presName="descendantText" presStyleLbl="alignAccFollowNode1" presStyleIdx="3" presStyleCnt="5">
        <dgm:presLayoutVars>
          <dgm:bulletEnabled/>
        </dgm:presLayoutVars>
      </dgm:prSet>
      <dgm:spPr/>
    </dgm:pt>
    <dgm:pt modelId="{6F31E1AF-7ABE-4AAB-B5F5-D97A7B64045F}" type="pres">
      <dgm:prSet presAssocID="{2831BE72-D0B3-4D16-8577-87DEB021E65A}" presName="sp" presStyleCnt="0"/>
      <dgm:spPr/>
    </dgm:pt>
    <dgm:pt modelId="{BACD4F35-312D-4DB3-BC5F-AC4D1A227566}" type="pres">
      <dgm:prSet presAssocID="{925C72C2-DA92-4049-9849-DD3AA7E0242E}" presName="linNode" presStyleCnt="0"/>
      <dgm:spPr/>
    </dgm:pt>
    <dgm:pt modelId="{35622176-687E-4075-830A-64A9E7A5EC9B}" type="pres">
      <dgm:prSet presAssocID="{925C72C2-DA92-4049-9849-DD3AA7E0242E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5B190A87-EBCD-4BA1-89C0-0EDA3C4AADCE}" type="pres">
      <dgm:prSet presAssocID="{925C72C2-DA92-4049-9849-DD3AA7E0242E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80DF4D1B-56BE-46B6-AFAA-E82A78E0F73A}" srcId="{A4250AC7-6C62-4127-9E73-8CBE7665693F}" destId="{C70AE798-C0B8-4636-97B1-28F80F3578D3}" srcOrd="0" destOrd="0" parTransId="{60EE2AD8-49D8-4990-9F13-C6D6320E083B}" sibTransId="{734B8A0A-3553-4ABE-AEA0-79690327BF2A}"/>
    <dgm:cxn modelId="{4D04262B-C0DC-4D52-9C14-C0694C8541C6}" type="presOf" srcId="{322912E4-6154-4E53-922B-EF19A397C10E}" destId="{56542759-8DDC-4DF6-B091-F10DE002738E}" srcOrd="0" destOrd="0" presId="urn:microsoft.com/office/officeart/2016/7/layout/VerticalSolidActionList"/>
    <dgm:cxn modelId="{9DE6E02B-7B61-4C84-A84A-C4A8FC5924B5}" srcId="{011EA45A-5F1D-427E-BD68-10B70DB69346}" destId="{A4250AC7-6C62-4127-9E73-8CBE7665693F}" srcOrd="2" destOrd="0" parTransId="{47E1B0EE-74BE-49C4-8EA9-9ACA5D89E91D}" sibTransId="{95824E6C-634A-4324-B0CF-CC8613F2EE13}"/>
    <dgm:cxn modelId="{A6D8AD31-1285-4BA1-A14F-DBD278B1FE0D}" type="presOf" srcId="{925C72C2-DA92-4049-9849-DD3AA7E0242E}" destId="{35622176-687E-4075-830A-64A9E7A5EC9B}" srcOrd="0" destOrd="0" presId="urn:microsoft.com/office/officeart/2016/7/layout/VerticalSolidActionList"/>
    <dgm:cxn modelId="{D04B1240-57BC-4452-B5DA-EA702DEBD092}" type="presOf" srcId="{942B3B20-BF39-480B-AD67-95674B29B75F}" destId="{4DA1EDE6-C42A-48A7-8233-316E66986BCC}" srcOrd="0" destOrd="0" presId="urn:microsoft.com/office/officeart/2016/7/layout/VerticalSolidActionList"/>
    <dgm:cxn modelId="{5D50AE5F-417D-4761-8A6B-2D6889453EA4}" type="presOf" srcId="{C70AE798-C0B8-4636-97B1-28F80F3578D3}" destId="{7527F7CC-4474-4042-BCEB-BF08D26AE202}" srcOrd="0" destOrd="0" presId="urn:microsoft.com/office/officeart/2016/7/layout/VerticalSolidActionList"/>
    <dgm:cxn modelId="{E1B16D60-DED6-4039-9563-A7404C4F76EA}" srcId="{B06948D0-CC98-40E0-85E1-8064535088CB}" destId="{FD10C8F1-A5A0-4716-907E-523BCA60ECD1}" srcOrd="1" destOrd="0" parTransId="{6442F14B-4C2A-4730-83A1-A988DCC5DCA2}" sibTransId="{AD5CC781-1476-4721-88CB-A4DB5D455FB9}"/>
    <dgm:cxn modelId="{E03A1147-7CFF-4397-B038-99B76A96AD90}" type="presOf" srcId="{E791BBD3-D226-4442-B5F9-A52E02EED3F8}" destId="{E999E2EA-6E26-46BC-A9CC-197872563808}" srcOrd="0" destOrd="0" presId="urn:microsoft.com/office/officeart/2016/7/layout/VerticalSolidActionList"/>
    <dgm:cxn modelId="{35BFD353-AEBC-4B96-A80D-FA5D8CD39FD0}" srcId="{B06948D0-CC98-40E0-85E1-8064535088CB}" destId="{322912E4-6154-4E53-922B-EF19A397C10E}" srcOrd="0" destOrd="0" parTransId="{424DEA01-7CF9-44FD-8BB9-E2043D7E61D9}" sibTransId="{9426CBF0-273C-4C8C-A809-2EB3A06C22A5}"/>
    <dgm:cxn modelId="{AC93897A-2023-47E6-A4C9-2F8A132C7074}" type="presOf" srcId="{D492637F-0802-4B23-A8D1-94F31CBEC6D2}" destId="{5B190A87-EBCD-4BA1-89C0-0EDA3C4AADCE}" srcOrd="0" destOrd="0" presId="urn:microsoft.com/office/officeart/2016/7/layout/VerticalSolidActionList"/>
    <dgm:cxn modelId="{DFD1DB7A-A6E2-4617-956A-09CCA7FB34FE}" srcId="{925C72C2-DA92-4049-9849-DD3AA7E0242E}" destId="{D492637F-0802-4B23-A8D1-94F31CBEC6D2}" srcOrd="0" destOrd="0" parTransId="{C8C0F5BC-27E5-42DD-A5CC-A30BE3B162BB}" sibTransId="{8AE4B15C-30E9-4225-82E4-EA79D2946D47}"/>
    <dgm:cxn modelId="{F8016B7F-29CF-4A3C-9C72-17D3E071CD8C}" type="presOf" srcId="{48DC7CA4-B10A-469A-8BFA-4339434CAA36}" destId="{D3EACAD9-642A-42F1-BFB4-C3EF45965C91}" srcOrd="0" destOrd="0" presId="urn:microsoft.com/office/officeart/2016/7/layout/VerticalSolidActionList"/>
    <dgm:cxn modelId="{EC5B668D-6B1B-4A3F-B2B1-ADB680DF3EB9}" srcId="{011EA45A-5F1D-427E-BD68-10B70DB69346}" destId="{925C72C2-DA92-4049-9849-DD3AA7E0242E}" srcOrd="4" destOrd="0" parTransId="{ED78477A-EEED-4532-93E5-59C9B9D1486B}" sibTransId="{F211A218-D0BD-4741-BFE3-4F6C80045933}"/>
    <dgm:cxn modelId="{FBD1428E-AD34-4953-9110-9672A1F47F29}" srcId="{E791BBD3-D226-4442-B5F9-A52E02EED3F8}" destId="{942B3B20-BF39-480B-AD67-95674B29B75F}" srcOrd="0" destOrd="0" parTransId="{7B0C4314-7750-4909-86A0-289AB8870B56}" sibTransId="{8B49FE31-B795-4075-B00B-86711DF3486A}"/>
    <dgm:cxn modelId="{0CA8058F-1012-4BA1-91FB-FB0781822219}" type="presOf" srcId="{E83B09D5-45F3-40D9-BCB8-65D1760568E7}" destId="{39630112-3284-420D-8CB6-D35CAFB38BBF}" srcOrd="0" destOrd="0" presId="urn:microsoft.com/office/officeart/2016/7/layout/VerticalSolidActionList"/>
    <dgm:cxn modelId="{84F9F89A-4234-4ED2-A11A-86B34952928A}" srcId="{E83B09D5-45F3-40D9-BCB8-65D1760568E7}" destId="{48DC7CA4-B10A-469A-8BFA-4339434CAA36}" srcOrd="0" destOrd="0" parTransId="{C6D95365-6631-4EF7-B260-EB1C00DB4397}" sibTransId="{E43CD6E2-57DC-4D38-944C-7F252380B3C2}"/>
    <dgm:cxn modelId="{C5D1E19E-3CF4-4084-87D2-FEC80D4AD296}" srcId="{011EA45A-5F1D-427E-BD68-10B70DB69346}" destId="{E791BBD3-D226-4442-B5F9-A52E02EED3F8}" srcOrd="3" destOrd="0" parTransId="{DED0861D-F10C-4D59-87AD-344C041A1720}" sibTransId="{2831BE72-D0B3-4D16-8577-87DEB021E65A}"/>
    <dgm:cxn modelId="{08A475A0-3983-4EB1-A8B0-8202B2DE968E}" srcId="{A4250AC7-6C62-4127-9E73-8CBE7665693F}" destId="{45A738A6-27B6-47AA-9F79-6A44D27AB267}" srcOrd="1" destOrd="0" parTransId="{7F769F79-8F12-47F4-B018-AA222926C966}" sibTransId="{44C9F71A-E824-49C8-832F-84A890B1A621}"/>
    <dgm:cxn modelId="{EE3BE2AA-EF1D-46D4-B0D5-2F8BB651C786}" srcId="{011EA45A-5F1D-427E-BD68-10B70DB69346}" destId="{B06948D0-CC98-40E0-85E1-8064535088CB}" srcOrd="1" destOrd="0" parTransId="{FE48C5BC-DE54-4D55-BBBD-27DEC07266FD}" sibTransId="{C5A6D2EB-D9C5-4266-B8BE-A0EB2348802B}"/>
    <dgm:cxn modelId="{92E407B2-93D7-4A96-9B4A-F98DE4BAEFB5}" type="presOf" srcId="{FD10C8F1-A5A0-4716-907E-523BCA60ECD1}" destId="{56542759-8DDC-4DF6-B091-F10DE002738E}" srcOrd="0" destOrd="1" presId="urn:microsoft.com/office/officeart/2016/7/layout/VerticalSolidActionList"/>
    <dgm:cxn modelId="{F81665B4-4B0A-4D2D-9AFE-D8C69A47205D}" srcId="{011EA45A-5F1D-427E-BD68-10B70DB69346}" destId="{E83B09D5-45F3-40D9-BCB8-65D1760568E7}" srcOrd="0" destOrd="0" parTransId="{08316970-D517-49E6-9FAD-7F798AAC6167}" sibTransId="{1E8375C9-666F-4916-82F2-58A5DFCFEB51}"/>
    <dgm:cxn modelId="{5CCCCABC-FDF2-43CD-BFF9-F73B77923415}" type="presOf" srcId="{45A738A6-27B6-47AA-9F79-6A44D27AB267}" destId="{7527F7CC-4474-4042-BCEB-BF08D26AE202}" srcOrd="0" destOrd="1" presId="urn:microsoft.com/office/officeart/2016/7/layout/VerticalSolidActionList"/>
    <dgm:cxn modelId="{D6523BC8-2BA3-4C13-8887-D16943A40B18}" type="presOf" srcId="{A4250AC7-6C62-4127-9E73-8CBE7665693F}" destId="{816219A5-839C-4EAB-9DFB-A5CC9752972B}" srcOrd="0" destOrd="0" presId="urn:microsoft.com/office/officeart/2016/7/layout/VerticalSolidActionList"/>
    <dgm:cxn modelId="{E27867CF-EE4C-4800-9F4A-4EEA495ADE58}" type="presOf" srcId="{B06948D0-CC98-40E0-85E1-8064535088CB}" destId="{CD02A21B-89F8-41F1-B640-DCE933A83E08}" srcOrd="0" destOrd="0" presId="urn:microsoft.com/office/officeart/2016/7/layout/VerticalSolidActionList"/>
    <dgm:cxn modelId="{C5FEE2D7-9590-432E-BB18-2F45939EF079}" type="presOf" srcId="{6E77F26E-3A41-4945-9CBF-A4C107DC5787}" destId="{D3EACAD9-642A-42F1-BFB4-C3EF45965C91}" srcOrd="0" destOrd="1" presId="urn:microsoft.com/office/officeart/2016/7/layout/VerticalSolidActionList"/>
    <dgm:cxn modelId="{9D09B1E5-3AAA-4233-AA07-DBE099E58195}" type="presOf" srcId="{011EA45A-5F1D-427E-BD68-10B70DB69346}" destId="{8EFC3F68-3937-4FA4-827C-087980D195E0}" srcOrd="0" destOrd="0" presId="urn:microsoft.com/office/officeart/2016/7/layout/VerticalSolidActionList"/>
    <dgm:cxn modelId="{37650AF8-05E0-4377-83B2-E2E068054107}" srcId="{E83B09D5-45F3-40D9-BCB8-65D1760568E7}" destId="{6E77F26E-3A41-4945-9CBF-A4C107DC5787}" srcOrd="1" destOrd="0" parTransId="{8F90D09D-BED2-4236-A824-25851F28E646}" sibTransId="{78EF2626-CB3D-4383-8277-39BC8218D495}"/>
    <dgm:cxn modelId="{9F1828D7-0913-46EE-8302-47133BF5BFC3}" type="presParOf" srcId="{8EFC3F68-3937-4FA4-827C-087980D195E0}" destId="{5946EE26-B1BB-4F02-BCD7-9B891AED9DBC}" srcOrd="0" destOrd="0" presId="urn:microsoft.com/office/officeart/2016/7/layout/VerticalSolidActionList"/>
    <dgm:cxn modelId="{A5623F3C-8667-4549-9FFA-D540C517F6B7}" type="presParOf" srcId="{5946EE26-B1BB-4F02-BCD7-9B891AED9DBC}" destId="{39630112-3284-420D-8CB6-D35CAFB38BBF}" srcOrd="0" destOrd="0" presId="urn:microsoft.com/office/officeart/2016/7/layout/VerticalSolidActionList"/>
    <dgm:cxn modelId="{12689C57-1517-498A-9277-A930D9C69C27}" type="presParOf" srcId="{5946EE26-B1BB-4F02-BCD7-9B891AED9DBC}" destId="{D3EACAD9-642A-42F1-BFB4-C3EF45965C91}" srcOrd="1" destOrd="0" presId="urn:microsoft.com/office/officeart/2016/7/layout/VerticalSolidActionList"/>
    <dgm:cxn modelId="{0F58B01C-A9E6-4506-8F44-A55C0BEE8B7E}" type="presParOf" srcId="{8EFC3F68-3937-4FA4-827C-087980D195E0}" destId="{37B19FED-B130-4144-957A-D08A09AF3444}" srcOrd="1" destOrd="0" presId="urn:microsoft.com/office/officeart/2016/7/layout/VerticalSolidActionList"/>
    <dgm:cxn modelId="{A435CB94-7E6C-436C-AB24-2A515CB78F10}" type="presParOf" srcId="{8EFC3F68-3937-4FA4-827C-087980D195E0}" destId="{B041E287-80E9-446B-946E-2E8C993AB5C4}" srcOrd="2" destOrd="0" presId="urn:microsoft.com/office/officeart/2016/7/layout/VerticalSolidActionList"/>
    <dgm:cxn modelId="{2B1DEE33-244A-4263-963A-7564783C9C9F}" type="presParOf" srcId="{B041E287-80E9-446B-946E-2E8C993AB5C4}" destId="{CD02A21B-89F8-41F1-B640-DCE933A83E08}" srcOrd="0" destOrd="0" presId="urn:microsoft.com/office/officeart/2016/7/layout/VerticalSolidActionList"/>
    <dgm:cxn modelId="{FED19CEA-9B27-4CA0-9729-B6B10DE40BEC}" type="presParOf" srcId="{B041E287-80E9-446B-946E-2E8C993AB5C4}" destId="{56542759-8DDC-4DF6-B091-F10DE002738E}" srcOrd="1" destOrd="0" presId="urn:microsoft.com/office/officeart/2016/7/layout/VerticalSolidActionList"/>
    <dgm:cxn modelId="{6BFD0958-4A40-4622-AF96-FA3B20594114}" type="presParOf" srcId="{8EFC3F68-3937-4FA4-827C-087980D195E0}" destId="{A728228C-FC6D-434B-87DA-6C1AF0339355}" srcOrd="3" destOrd="0" presId="urn:microsoft.com/office/officeart/2016/7/layout/VerticalSolidActionList"/>
    <dgm:cxn modelId="{EA2C4F2B-5E66-43DF-87DA-21291ADACCBF}" type="presParOf" srcId="{8EFC3F68-3937-4FA4-827C-087980D195E0}" destId="{41773A4B-9DC5-4E2A-8039-8D4BD62F2CC2}" srcOrd="4" destOrd="0" presId="urn:microsoft.com/office/officeart/2016/7/layout/VerticalSolidActionList"/>
    <dgm:cxn modelId="{8E7DA821-5BDF-43A4-BE25-EE9DAB4D1828}" type="presParOf" srcId="{41773A4B-9DC5-4E2A-8039-8D4BD62F2CC2}" destId="{816219A5-839C-4EAB-9DFB-A5CC9752972B}" srcOrd="0" destOrd="0" presId="urn:microsoft.com/office/officeart/2016/7/layout/VerticalSolidActionList"/>
    <dgm:cxn modelId="{58DC16FD-1A40-49BF-AD37-BA4D9990CE7E}" type="presParOf" srcId="{41773A4B-9DC5-4E2A-8039-8D4BD62F2CC2}" destId="{7527F7CC-4474-4042-BCEB-BF08D26AE202}" srcOrd="1" destOrd="0" presId="urn:microsoft.com/office/officeart/2016/7/layout/VerticalSolidActionList"/>
    <dgm:cxn modelId="{0380BEF2-490F-49B7-85A3-F9F537C70E6C}" type="presParOf" srcId="{8EFC3F68-3937-4FA4-827C-087980D195E0}" destId="{9218F94B-D683-4F2D-9E75-1C8874565C7F}" srcOrd="5" destOrd="0" presId="urn:microsoft.com/office/officeart/2016/7/layout/VerticalSolidActionList"/>
    <dgm:cxn modelId="{644E4B7E-7A7C-43C0-A5A9-14DA1EE4E545}" type="presParOf" srcId="{8EFC3F68-3937-4FA4-827C-087980D195E0}" destId="{61285ACB-13BD-4A87-885F-30910ED1CF7E}" srcOrd="6" destOrd="0" presId="urn:microsoft.com/office/officeart/2016/7/layout/VerticalSolidActionList"/>
    <dgm:cxn modelId="{2116C012-E532-4345-88B5-703F52CD0615}" type="presParOf" srcId="{61285ACB-13BD-4A87-885F-30910ED1CF7E}" destId="{E999E2EA-6E26-46BC-A9CC-197872563808}" srcOrd="0" destOrd="0" presId="urn:microsoft.com/office/officeart/2016/7/layout/VerticalSolidActionList"/>
    <dgm:cxn modelId="{01F1D25E-63A9-47EE-83D7-86D1403004BB}" type="presParOf" srcId="{61285ACB-13BD-4A87-885F-30910ED1CF7E}" destId="{4DA1EDE6-C42A-48A7-8233-316E66986BCC}" srcOrd="1" destOrd="0" presId="urn:microsoft.com/office/officeart/2016/7/layout/VerticalSolidActionList"/>
    <dgm:cxn modelId="{2370C9D8-1605-45BF-9106-30FFF63D7B9C}" type="presParOf" srcId="{8EFC3F68-3937-4FA4-827C-087980D195E0}" destId="{6F31E1AF-7ABE-4AAB-B5F5-D97A7B64045F}" srcOrd="7" destOrd="0" presId="urn:microsoft.com/office/officeart/2016/7/layout/VerticalSolidActionList"/>
    <dgm:cxn modelId="{4AFFCC6B-A178-4399-AAD4-ABC0AA8D4DCE}" type="presParOf" srcId="{8EFC3F68-3937-4FA4-827C-087980D195E0}" destId="{BACD4F35-312D-4DB3-BC5F-AC4D1A227566}" srcOrd="8" destOrd="0" presId="urn:microsoft.com/office/officeart/2016/7/layout/VerticalSolidActionList"/>
    <dgm:cxn modelId="{7A4591A4-59D8-4FE1-876F-FFEF582CDF1E}" type="presParOf" srcId="{BACD4F35-312D-4DB3-BC5F-AC4D1A227566}" destId="{35622176-687E-4075-830A-64A9E7A5EC9B}" srcOrd="0" destOrd="0" presId="urn:microsoft.com/office/officeart/2016/7/layout/VerticalSolidActionList"/>
    <dgm:cxn modelId="{9A4AC79A-F048-4EEE-BBCC-2C9B55B659BA}" type="presParOf" srcId="{BACD4F35-312D-4DB3-BC5F-AC4D1A227566}" destId="{5B190A87-EBCD-4BA1-89C0-0EDA3C4AADCE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EFF4A-83AA-4D01-9031-EB517D184D76}">
      <dsp:nvSpPr>
        <dsp:cNvPr id="0" name=""/>
        <dsp:cNvSpPr/>
      </dsp:nvSpPr>
      <dsp:spPr>
        <a:xfrm>
          <a:off x="0" y="0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D8B53-EB47-480E-A100-00942835E613}">
      <dsp:nvSpPr>
        <dsp:cNvPr id="0" name=""/>
        <dsp:cNvSpPr/>
      </dsp:nvSpPr>
      <dsp:spPr>
        <a:xfrm>
          <a:off x="0" y="0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Reusable controls (React)</a:t>
          </a:r>
          <a:endParaRPr lang="en-US" sz="3900" kern="1200"/>
        </a:p>
      </dsp:txBody>
      <dsp:txXfrm>
        <a:off x="0" y="0"/>
        <a:ext cx="6269038" cy="1393031"/>
      </dsp:txXfrm>
    </dsp:sp>
    <dsp:sp modelId="{2E4D43E0-475A-4A14-B135-DD1907D940F6}">
      <dsp:nvSpPr>
        <dsp:cNvPr id="0" name=""/>
        <dsp:cNvSpPr/>
      </dsp:nvSpPr>
      <dsp:spPr>
        <a:xfrm>
          <a:off x="0" y="1393031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DBA95-2B48-40C4-8A23-FB30EFD0B44F}">
      <dsp:nvSpPr>
        <dsp:cNvPr id="0" name=""/>
        <dsp:cNvSpPr/>
      </dsp:nvSpPr>
      <dsp:spPr>
        <a:xfrm>
          <a:off x="0" y="1393031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Reusable property pane controls (React)</a:t>
          </a:r>
          <a:endParaRPr lang="en-US" sz="3900" kern="1200" dirty="0"/>
        </a:p>
      </dsp:txBody>
      <dsp:txXfrm>
        <a:off x="0" y="1393031"/>
        <a:ext cx="6269038" cy="1393031"/>
      </dsp:txXfrm>
    </dsp:sp>
    <dsp:sp modelId="{E089A2E9-6528-40FC-B52D-66B52CBE2675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F32C9-212D-4760-8202-DBC9472F2A51}">
      <dsp:nvSpPr>
        <dsp:cNvPr id="0" name=""/>
        <dsp:cNvSpPr/>
      </dsp:nvSpPr>
      <dsp:spPr>
        <a:xfrm>
          <a:off x="0" y="2786062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PnPJS library</a:t>
          </a:r>
          <a:endParaRPr lang="en-US" sz="3900" kern="1200" dirty="0"/>
        </a:p>
      </dsp:txBody>
      <dsp:txXfrm>
        <a:off x="0" y="2786062"/>
        <a:ext cx="6269038" cy="1393031"/>
      </dsp:txXfrm>
    </dsp:sp>
    <dsp:sp modelId="{5A34D65B-998B-42D3-BF89-EB1A0F486839}">
      <dsp:nvSpPr>
        <dsp:cNvPr id="0" name=""/>
        <dsp:cNvSpPr/>
      </dsp:nvSpPr>
      <dsp:spPr>
        <a:xfrm>
          <a:off x="0" y="4179093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318E7-0E64-41D9-84CB-3BF6ECCD1E28}">
      <dsp:nvSpPr>
        <dsp:cNvPr id="0" name=""/>
        <dsp:cNvSpPr/>
      </dsp:nvSpPr>
      <dsp:spPr>
        <a:xfrm>
          <a:off x="0" y="4179093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Demo </a:t>
          </a:r>
          <a:endParaRPr lang="en-US" sz="3900" kern="1200"/>
        </a:p>
      </dsp:txBody>
      <dsp:txXfrm>
        <a:off x="0" y="4179093"/>
        <a:ext cx="6269038" cy="13930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B6969-F4FA-4E3B-B2B9-95ABBB5B1E6A}">
      <dsp:nvSpPr>
        <dsp:cNvPr id="0" name=""/>
        <dsp:cNvSpPr/>
      </dsp:nvSpPr>
      <dsp:spPr>
        <a:xfrm>
          <a:off x="0" y="0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74CDC8-22FB-4F03-95E9-ABA3F3A3E1B0}">
      <dsp:nvSpPr>
        <dsp:cNvPr id="0" name=""/>
        <dsp:cNvSpPr/>
      </dsp:nvSpPr>
      <dsp:spPr>
        <a:xfrm>
          <a:off x="0" y="0"/>
          <a:ext cx="6269038" cy="696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i="0" kern="1200" dirty="0"/>
            <a:t>Common project requirements</a:t>
          </a:r>
          <a:endParaRPr lang="en-US" sz="3200" kern="1200" dirty="0"/>
        </a:p>
      </dsp:txBody>
      <dsp:txXfrm>
        <a:off x="0" y="0"/>
        <a:ext cx="6269038" cy="696515"/>
      </dsp:txXfrm>
    </dsp:sp>
    <dsp:sp modelId="{B538CEB8-205C-4646-A225-78491639C2F3}">
      <dsp:nvSpPr>
        <dsp:cNvPr id="0" name=""/>
        <dsp:cNvSpPr/>
      </dsp:nvSpPr>
      <dsp:spPr>
        <a:xfrm>
          <a:off x="0" y="696515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B1718-4A9E-4466-B0C9-B23EB483957A}">
      <dsp:nvSpPr>
        <dsp:cNvPr id="0" name=""/>
        <dsp:cNvSpPr/>
      </dsp:nvSpPr>
      <dsp:spPr>
        <a:xfrm>
          <a:off x="0" y="696515"/>
          <a:ext cx="6269038" cy="696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i="0" kern="1200"/>
            <a:t>Use Office UI Fabric</a:t>
          </a:r>
          <a:endParaRPr lang="en-US" sz="3200" kern="1200"/>
        </a:p>
      </dsp:txBody>
      <dsp:txXfrm>
        <a:off x="0" y="696515"/>
        <a:ext cx="6269038" cy="696515"/>
      </dsp:txXfrm>
    </dsp:sp>
    <dsp:sp modelId="{51A4D57B-BB61-4B33-9BA0-18D56CD2E5A2}">
      <dsp:nvSpPr>
        <dsp:cNvPr id="0" name=""/>
        <dsp:cNvSpPr/>
      </dsp:nvSpPr>
      <dsp:spPr>
        <a:xfrm>
          <a:off x="0" y="1393031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DCF80-22B3-4353-B158-D41306FEE3A7}">
      <dsp:nvSpPr>
        <dsp:cNvPr id="0" name=""/>
        <dsp:cNvSpPr/>
      </dsp:nvSpPr>
      <dsp:spPr>
        <a:xfrm>
          <a:off x="0" y="1393031"/>
          <a:ext cx="6269038" cy="696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i="0" kern="1200"/>
            <a:t>Rich user experience</a:t>
          </a:r>
          <a:endParaRPr lang="en-US" sz="3200" kern="1200"/>
        </a:p>
      </dsp:txBody>
      <dsp:txXfrm>
        <a:off x="0" y="1393031"/>
        <a:ext cx="6269038" cy="696515"/>
      </dsp:txXfrm>
    </dsp:sp>
    <dsp:sp modelId="{9A511625-ECD2-4A04-B385-0C2C750AD622}">
      <dsp:nvSpPr>
        <dsp:cNvPr id="0" name=""/>
        <dsp:cNvSpPr/>
      </dsp:nvSpPr>
      <dsp:spPr>
        <a:xfrm>
          <a:off x="0" y="2089546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F940A-DDFC-4E4A-9392-368D299E6779}">
      <dsp:nvSpPr>
        <dsp:cNvPr id="0" name=""/>
        <dsp:cNvSpPr/>
      </dsp:nvSpPr>
      <dsp:spPr>
        <a:xfrm>
          <a:off x="0" y="2089546"/>
          <a:ext cx="6269038" cy="696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i="0" kern="1200" dirty="0"/>
            <a:t>Used in pages (content)</a:t>
          </a:r>
          <a:endParaRPr lang="en-US" sz="3200" kern="1200" dirty="0"/>
        </a:p>
      </dsp:txBody>
      <dsp:txXfrm>
        <a:off x="0" y="2089546"/>
        <a:ext cx="6269038" cy="696515"/>
      </dsp:txXfrm>
    </dsp:sp>
    <dsp:sp modelId="{69ABDD28-8F70-41FB-9E33-99200BA88CAA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6711C-5569-4338-B65E-4B31337469E2}">
      <dsp:nvSpPr>
        <dsp:cNvPr id="0" name=""/>
        <dsp:cNvSpPr/>
      </dsp:nvSpPr>
      <dsp:spPr>
        <a:xfrm>
          <a:off x="0" y="2786062"/>
          <a:ext cx="6269038" cy="696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i="0" kern="1200"/>
            <a:t>“SharePoint-aware”</a:t>
          </a:r>
          <a:endParaRPr lang="en-US" sz="3200" kern="1200" dirty="0"/>
        </a:p>
      </dsp:txBody>
      <dsp:txXfrm>
        <a:off x="0" y="2786062"/>
        <a:ext cx="6269038" cy="696515"/>
      </dsp:txXfrm>
    </dsp:sp>
    <dsp:sp modelId="{88423DC6-8E77-4F04-AA19-2D6C898056FC}">
      <dsp:nvSpPr>
        <dsp:cNvPr id="0" name=""/>
        <dsp:cNvSpPr/>
      </dsp:nvSpPr>
      <dsp:spPr>
        <a:xfrm>
          <a:off x="0" y="3482578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DAE1C-F652-4E8D-8296-ABA0B755DFB8}">
      <dsp:nvSpPr>
        <dsp:cNvPr id="0" name=""/>
        <dsp:cNvSpPr/>
      </dsp:nvSpPr>
      <dsp:spPr>
        <a:xfrm>
          <a:off x="0" y="3482578"/>
          <a:ext cx="6269038" cy="696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i="0" kern="1200"/>
            <a:t>Very simple to configure and use</a:t>
          </a:r>
          <a:endParaRPr lang="en-US" sz="3200" kern="1200"/>
        </a:p>
      </dsp:txBody>
      <dsp:txXfrm>
        <a:off x="0" y="3482578"/>
        <a:ext cx="6269038" cy="696515"/>
      </dsp:txXfrm>
    </dsp:sp>
    <dsp:sp modelId="{88B9BCFD-826B-4E3D-81DE-8F45913015B5}">
      <dsp:nvSpPr>
        <dsp:cNvPr id="0" name=""/>
        <dsp:cNvSpPr/>
      </dsp:nvSpPr>
      <dsp:spPr>
        <a:xfrm>
          <a:off x="0" y="4179093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36956-CF1C-4E2B-9DCF-0D2F132E84C9}">
      <dsp:nvSpPr>
        <dsp:cNvPr id="0" name=""/>
        <dsp:cNvSpPr/>
      </dsp:nvSpPr>
      <dsp:spPr>
        <a:xfrm>
          <a:off x="0" y="4179093"/>
          <a:ext cx="6269038" cy="696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i="0" kern="1200"/>
            <a:t>Extensible events</a:t>
          </a:r>
          <a:endParaRPr lang="en-US" sz="3200" kern="1200"/>
        </a:p>
      </dsp:txBody>
      <dsp:txXfrm>
        <a:off x="0" y="4179093"/>
        <a:ext cx="6269038" cy="696515"/>
      </dsp:txXfrm>
    </dsp:sp>
    <dsp:sp modelId="{7DF9FF5C-2CAA-4091-AF2F-374E33FB5BDA}">
      <dsp:nvSpPr>
        <dsp:cNvPr id="0" name=""/>
        <dsp:cNvSpPr/>
      </dsp:nvSpPr>
      <dsp:spPr>
        <a:xfrm>
          <a:off x="0" y="4875609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3C91B-665D-43AE-BE50-B061CB7CDD6A}">
      <dsp:nvSpPr>
        <dsp:cNvPr id="0" name=""/>
        <dsp:cNvSpPr/>
      </dsp:nvSpPr>
      <dsp:spPr>
        <a:xfrm>
          <a:off x="0" y="4875609"/>
          <a:ext cx="6269038" cy="696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i="0" kern="1200"/>
            <a:t>Open source</a:t>
          </a:r>
          <a:endParaRPr lang="en-US" sz="3200" kern="1200"/>
        </a:p>
      </dsp:txBody>
      <dsp:txXfrm>
        <a:off x="0" y="4875609"/>
        <a:ext cx="6269038" cy="6965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01F4C-D0E7-44C3-994C-653D979563B2}">
      <dsp:nvSpPr>
        <dsp:cNvPr id="0" name=""/>
        <dsp:cNvSpPr/>
      </dsp:nvSpPr>
      <dsp:spPr>
        <a:xfrm>
          <a:off x="0" y="0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E00D6-8186-4BE6-8B77-22DE3FB26A98}">
      <dsp:nvSpPr>
        <dsp:cNvPr id="0" name=""/>
        <dsp:cNvSpPr/>
      </dsp:nvSpPr>
      <dsp:spPr>
        <a:xfrm>
          <a:off x="0" y="0"/>
          <a:ext cx="6269038" cy="696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i="0" kern="1200"/>
            <a:t>Common project requirements</a:t>
          </a:r>
          <a:endParaRPr lang="en-US" sz="3200" kern="1200"/>
        </a:p>
      </dsp:txBody>
      <dsp:txXfrm>
        <a:off x="0" y="0"/>
        <a:ext cx="6269038" cy="696515"/>
      </dsp:txXfrm>
    </dsp:sp>
    <dsp:sp modelId="{C20A6E72-4EA3-4154-894D-88B8FB9C974C}">
      <dsp:nvSpPr>
        <dsp:cNvPr id="0" name=""/>
        <dsp:cNvSpPr/>
      </dsp:nvSpPr>
      <dsp:spPr>
        <a:xfrm>
          <a:off x="0" y="696515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EBDBF-35C2-4831-BC4B-1894B5DC82E9}">
      <dsp:nvSpPr>
        <dsp:cNvPr id="0" name=""/>
        <dsp:cNvSpPr/>
      </dsp:nvSpPr>
      <dsp:spPr>
        <a:xfrm>
          <a:off x="0" y="696515"/>
          <a:ext cx="6269038" cy="696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i="0" kern="1200"/>
            <a:t>Use Office UI Fabric</a:t>
          </a:r>
          <a:endParaRPr lang="en-US" sz="3200" kern="1200"/>
        </a:p>
      </dsp:txBody>
      <dsp:txXfrm>
        <a:off x="0" y="696515"/>
        <a:ext cx="6269038" cy="696515"/>
      </dsp:txXfrm>
    </dsp:sp>
    <dsp:sp modelId="{4E5A1F84-5A80-42F8-93E7-188FBBC4ACC3}">
      <dsp:nvSpPr>
        <dsp:cNvPr id="0" name=""/>
        <dsp:cNvSpPr/>
      </dsp:nvSpPr>
      <dsp:spPr>
        <a:xfrm>
          <a:off x="0" y="1393031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3D9B2-15F9-4640-8F99-8122E53819B0}">
      <dsp:nvSpPr>
        <dsp:cNvPr id="0" name=""/>
        <dsp:cNvSpPr/>
      </dsp:nvSpPr>
      <dsp:spPr>
        <a:xfrm>
          <a:off x="0" y="1393031"/>
          <a:ext cx="6269038" cy="696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i="0" kern="1200"/>
            <a:t>Rich user experience</a:t>
          </a:r>
          <a:endParaRPr lang="en-US" sz="3200" kern="1200"/>
        </a:p>
      </dsp:txBody>
      <dsp:txXfrm>
        <a:off x="0" y="1393031"/>
        <a:ext cx="6269038" cy="696515"/>
      </dsp:txXfrm>
    </dsp:sp>
    <dsp:sp modelId="{66CE537A-F5FE-4F0D-93C4-5F4434498FEB}">
      <dsp:nvSpPr>
        <dsp:cNvPr id="0" name=""/>
        <dsp:cNvSpPr/>
      </dsp:nvSpPr>
      <dsp:spPr>
        <a:xfrm>
          <a:off x="0" y="2089546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5A482-4FF9-42A5-BA17-0CF9F310DF2D}">
      <dsp:nvSpPr>
        <dsp:cNvPr id="0" name=""/>
        <dsp:cNvSpPr/>
      </dsp:nvSpPr>
      <dsp:spPr>
        <a:xfrm>
          <a:off x="0" y="2089546"/>
          <a:ext cx="6269038" cy="696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i="0" kern="1200"/>
            <a:t>Used in web part property-pane</a:t>
          </a:r>
          <a:endParaRPr lang="en-US" sz="3200" kern="1200"/>
        </a:p>
      </dsp:txBody>
      <dsp:txXfrm>
        <a:off x="0" y="2089546"/>
        <a:ext cx="6269038" cy="696515"/>
      </dsp:txXfrm>
    </dsp:sp>
    <dsp:sp modelId="{F04B3DF5-6F1F-49EE-956D-12B09C387326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C6C187-F603-4F4B-A390-FCEE28E85288}">
      <dsp:nvSpPr>
        <dsp:cNvPr id="0" name=""/>
        <dsp:cNvSpPr/>
      </dsp:nvSpPr>
      <dsp:spPr>
        <a:xfrm>
          <a:off x="0" y="2786062"/>
          <a:ext cx="6269038" cy="696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i="0" kern="1200" dirty="0"/>
            <a:t>“SharePoint-aware”</a:t>
          </a:r>
          <a:endParaRPr lang="en-US" sz="3200" kern="1200" dirty="0"/>
        </a:p>
      </dsp:txBody>
      <dsp:txXfrm>
        <a:off x="0" y="2786062"/>
        <a:ext cx="6269038" cy="696515"/>
      </dsp:txXfrm>
    </dsp:sp>
    <dsp:sp modelId="{E174C078-9FBA-426C-8FEF-F465B1038D27}">
      <dsp:nvSpPr>
        <dsp:cNvPr id="0" name=""/>
        <dsp:cNvSpPr/>
      </dsp:nvSpPr>
      <dsp:spPr>
        <a:xfrm>
          <a:off x="0" y="3482578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0ED97-AF87-4A51-B17C-3C8CBE8E0CCA}">
      <dsp:nvSpPr>
        <dsp:cNvPr id="0" name=""/>
        <dsp:cNvSpPr/>
      </dsp:nvSpPr>
      <dsp:spPr>
        <a:xfrm>
          <a:off x="0" y="3482578"/>
          <a:ext cx="6269038" cy="696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i="0" kern="1200"/>
            <a:t>Very simple to configure and use</a:t>
          </a:r>
          <a:endParaRPr lang="en-US" sz="3200" kern="1200"/>
        </a:p>
      </dsp:txBody>
      <dsp:txXfrm>
        <a:off x="0" y="3482578"/>
        <a:ext cx="6269038" cy="696515"/>
      </dsp:txXfrm>
    </dsp:sp>
    <dsp:sp modelId="{6CDC4AE2-57A7-4398-AD85-27E894D6B8CE}">
      <dsp:nvSpPr>
        <dsp:cNvPr id="0" name=""/>
        <dsp:cNvSpPr/>
      </dsp:nvSpPr>
      <dsp:spPr>
        <a:xfrm>
          <a:off x="0" y="4179093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B542C-38CE-4054-AEFE-84CBBAAAECAC}">
      <dsp:nvSpPr>
        <dsp:cNvPr id="0" name=""/>
        <dsp:cNvSpPr/>
      </dsp:nvSpPr>
      <dsp:spPr>
        <a:xfrm>
          <a:off x="0" y="4179093"/>
          <a:ext cx="6269038" cy="696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i="0" kern="1200"/>
            <a:t>Extensible events</a:t>
          </a:r>
          <a:endParaRPr lang="en-US" sz="3200" kern="1200"/>
        </a:p>
      </dsp:txBody>
      <dsp:txXfrm>
        <a:off x="0" y="4179093"/>
        <a:ext cx="6269038" cy="696515"/>
      </dsp:txXfrm>
    </dsp:sp>
    <dsp:sp modelId="{56E731C5-21FA-4446-966C-50D78A0BF899}">
      <dsp:nvSpPr>
        <dsp:cNvPr id="0" name=""/>
        <dsp:cNvSpPr/>
      </dsp:nvSpPr>
      <dsp:spPr>
        <a:xfrm>
          <a:off x="0" y="4875609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9E1D3-4AEA-4C3D-9C74-703B4E4D9F3A}">
      <dsp:nvSpPr>
        <dsp:cNvPr id="0" name=""/>
        <dsp:cNvSpPr/>
      </dsp:nvSpPr>
      <dsp:spPr>
        <a:xfrm>
          <a:off x="0" y="4875609"/>
          <a:ext cx="6269038" cy="696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i="0" kern="1200"/>
            <a:t>Open source</a:t>
          </a:r>
          <a:endParaRPr lang="en-US" sz="3200" kern="1200"/>
        </a:p>
      </dsp:txBody>
      <dsp:txXfrm>
        <a:off x="0" y="4875609"/>
        <a:ext cx="6269038" cy="6965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4968A-269B-4D68-8F46-808B40F47157}">
      <dsp:nvSpPr>
        <dsp:cNvPr id="0" name=""/>
        <dsp:cNvSpPr/>
      </dsp:nvSpPr>
      <dsp:spPr>
        <a:xfrm>
          <a:off x="0" y="680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0D05B-C65E-4854-9537-8BFD571ACAE0}">
      <dsp:nvSpPr>
        <dsp:cNvPr id="0" name=""/>
        <dsp:cNvSpPr/>
      </dsp:nvSpPr>
      <dsp:spPr>
        <a:xfrm>
          <a:off x="0" y="680"/>
          <a:ext cx="6269038" cy="61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Fluent API</a:t>
          </a:r>
          <a:endParaRPr lang="en-US" sz="2100" kern="1200"/>
        </a:p>
      </dsp:txBody>
      <dsp:txXfrm>
        <a:off x="0" y="680"/>
        <a:ext cx="6269038" cy="618973"/>
      </dsp:txXfrm>
    </dsp:sp>
    <dsp:sp modelId="{F7DCFE86-1235-4EB5-B577-8DCE99A7BF38}">
      <dsp:nvSpPr>
        <dsp:cNvPr id="0" name=""/>
        <dsp:cNvSpPr/>
      </dsp:nvSpPr>
      <dsp:spPr>
        <a:xfrm>
          <a:off x="0" y="619654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2BAA6-B688-4D37-8438-C64308D8D763}">
      <dsp:nvSpPr>
        <dsp:cNvPr id="0" name=""/>
        <dsp:cNvSpPr/>
      </dsp:nvSpPr>
      <dsp:spPr>
        <a:xfrm>
          <a:off x="0" y="619654"/>
          <a:ext cx="6269038" cy="61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SharePoint and Office 365 REST APIs</a:t>
          </a:r>
          <a:endParaRPr lang="en-US" sz="2100" kern="1200" dirty="0"/>
        </a:p>
      </dsp:txBody>
      <dsp:txXfrm>
        <a:off x="0" y="619654"/>
        <a:ext cx="6269038" cy="618973"/>
      </dsp:txXfrm>
    </dsp:sp>
    <dsp:sp modelId="{C17F1DA3-7266-4F93-A7E6-A1E4975651E0}">
      <dsp:nvSpPr>
        <dsp:cNvPr id="0" name=""/>
        <dsp:cNvSpPr/>
      </dsp:nvSpPr>
      <dsp:spPr>
        <a:xfrm>
          <a:off x="0" y="1238627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2A94A-597D-42D5-9EA1-1EDE1C9C669F}">
      <dsp:nvSpPr>
        <dsp:cNvPr id="0" name=""/>
        <dsp:cNvSpPr/>
      </dsp:nvSpPr>
      <dsp:spPr>
        <a:xfrm>
          <a:off x="0" y="1238627"/>
          <a:ext cx="6269038" cy="61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Type-safe</a:t>
          </a:r>
          <a:endParaRPr lang="en-US" sz="2100" kern="1200"/>
        </a:p>
      </dsp:txBody>
      <dsp:txXfrm>
        <a:off x="0" y="1238627"/>
        <a:ext cx="6269038" cy="618973"/>
      </dsp:txXfrm>
    </dsp:sp>
    <dsp:sp modelId="{0580FB13-E4C7-41B6-BB79-E81C6F49F242}">
      <dsp:nvSpPr>
        <dsp:cNvPr id="0" name=""/>
        <dsp:cNvSpPr/>
      </dsp:nvSpPr>
      <dsp:spPr>
        <a:xfrm>
          <a:off x="0" y="1857601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4D5D9-0318-4683-A686-696E8F3DB889}">
      <dsp:nvSpPr>
        <dsp:cNvPr id="0" name=""/>
        <dsp:cNvSpPr/>
      </dsp:nvSpPr>
      <dsp:spPr>
        <a:xfrm>
          <a:off x="0" y="1857601"/>
          <a:ext cx="6269038" cy="61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Very simple to configure and use</a:t>
          </a:r>
          <a:endParaRPr lang="en-US" sz="2100" kern="1200"/>
        </a:p>
      </dsp:txBody>
      <dsp:txXfrm>
        <a:off x="0" y="1857601"/>
        <a:ext cx="6269038" cy="618973"/>
      </dsp:txXfrm>
    </dsp:sp>
    <dsp:sp modelId="{EA5023A6-07BA-4E60-A61F-5BBE36AF29BD}">
      <dsp:nvSpPr>
        <dsp:cNvPr id="0" name=""/>
        <dsp:cNvSpPr/>
      </dsp:nvSpPr>
      <dsp:spPr>
        <a:xfrm>
          <a:off x="0" y="2476575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EE982-1EE1-48F2-8F4C-1617F195DF6E}">
      <dsp:nvSpPr>
        <dsp:cNvPr id="0" name=""/>
        <dsp:cNvSpPr/>
      </dsp:nvSpPr>
      <dsp:spPr>
        <a:xfrm>
          <a:off x="0" y="2476575"/>
          <a:ext cx="6269038" cy="61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Removes the complexity of some operations</a:t>
          </a:r>
          <a:endParaRPr lang="en-US" sz="2100" kern="1200"/>
        </a:p>
      </dsp:txBody>
      <dsp:txXfrm>
        <a:off x="0" y="2476575"/>
        <a:ext cx="6269038" cy="618973"/>
      </dsp:txXfrm>
    </dsp:sp>
    <dsp:sp modelId="{E0F34222-08F3-4A42-9E47-60C86525B672}">
      <dsp:nvSpPr>
        <dsp:cNvPr id="0" name=""/>
        <dsp:cNvSpPr/>
      </dsp:nvSpPr>
      <dsp:spPr>
        <a:xfrm>
          <a:off x="0" y="3095549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DFA04-623C-405A-B3D9-D3953CDC8BA5}">
      <dsp:nvSpPr>
        <dsp:cNvPr id="0" name=""/>
        <dsp:cNvSpPr/>
      </dsp:nvSpPr>
      <dsp:spPr>
        <a:xfrm>
          <a:off x="0" y="3095549"/>
          <a:ext cx="6269038" cy="61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Easy to batch requests</a:t>
          </a:r>
          <a:endParaRPr lang="en-US" sz="2100" kern="1200"/>
        </a:p>
      </dsp:txBody>
      <dsp:txXfrm>
        <a:off x="0" y="3095549"/>
        <a:ext cx="6269038" cy="618973"/>
      </dsp:txXfrm>
    </dsp:sp>
    <dsp:sp modelId="{8B5CADE0-4316-4430-8910-93DADD6D6168}">
      <dsp:nvSpPr>
        <dsp:cNvPr id="0" name=""/>
        <dsp:cNvSpPr/>
      </dsp:nvSpPr>
      <dsp:spPr>
        <a:xfrm>
          <a:off x="0" y="3714523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5BBA3-0E3C-477C-B91A-66CAE72208BC}">
      <dsp:nvSpPr>
        <dsp:cNvPr id="0" name=""/>
        <dsp:cNvSpPr/>
      </dsp:nvSpPr>
      <dsp:spPr>
        <a:xfrm>
          <a:off x="0" y="3714523"/>
          <a:ext cx="6269038" cy="61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Multiple packages, only install what’s required</a:t>
          </a:r>
          <a:endParaRPr lang="en-US" sz="2100" kern="1200" dirty="0"/>
        </a:p>
      </dsp:txBody>
      <dsp:txXfrm>
        <a:off x="0" y="3714523"/>
        <a:ext cx="6269038" cy="618973"/>
      </dsp:txXfrm>
    </dsp:sp>
    <dsp:sp modelId="{10346FC1-5622-4B47-A1D9-D97DE5888E28}">
      <dsp:nvSpPr>
        <dsp:cNvPr id="0" name=""/>
        <dsp:cNvSpPr/>
      </dsp:nvSpPr>
      <dsp:spPr>
        <a:xfrm>
          <a:off x="0" y="4333497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87E9E-A9FA-498F-9025-62845F954A88}">
      <dsp:nvSpPr>
        <dsp:cNvPr id="0" name=""/>
        <dsp:cNvSpPr/>
      </dsp:nvSpPr>
      <dsp:spPr>
        <a:xfrm>
          <a:off x="0" y="4333497"/>
          <a:ext cx="6269038" cy="61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SharePoint Framework, Node.js, or JavaScript projects</a:t>
          </a:r>
          <a:endParaRPr lang="en-US" sz="2100" kern="1200"/>
        </a:p>
      </dsp:txBody>
      <dsp:txXfrm>
        <a:off x="0" y="4333497"/>
        <a:ext cx="6269038" cy="618973"/>
      </dsp:txXfrm>
    </dsp:sp>
    <dsp:sp modelId="{FF302DBC-EBC3-41E9-8913-CA2A44FFD254}">
      <dsp:nvSpPr>
        <dsp:cNvPr id="0" name=""/>
        <dsp:cNvSpPr/>
      </dsp:nvSpPr>
      <dsp:spPr>
        <a:xfrm>
          <a:off x="0" y="4952470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B82F7-C6C8-4E46-90CC-B9F8643748BB}">
      <dsp:nvSpPr>
        <dsp:cNvPr id="0" name=""/>
        <dsp:cNvSpPr/>
      </dsp:nvSpPr>
      <dsp:spPr>
        <a:xfrm>
          <a:off x="0" y="4952470"/>
          <a:ext cx="6269038" cy="61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Open source</a:t>
          </a:r>
          <a:endParaRPr lang="en-US" sz="2100" kern="1200"/>
        </a:p>
      </dsp:txBody>
      <dsp:txXfrm>
        <a:off x="0" y="4952470"/>
        <a:ext cx="6269038" cy="6189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E9081-2CD2-47BF-8367-431C1C2AD96C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/>
            <a:t>common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Provides shared functionality across all </a:t>
          </a:r>
          <a:r>
            <a:rPr lang="en-GB" sz="1700" kern="1200" dirty="0" err="1"/>
            <a:t>pnp</a:t>
          </a:r>
          <a:r>
            <a:rPr lang="en-GB" sz="1700" kern="1200" dirty="0"/>
            <a:t> libraries</a:t>
          </a:r>
          <a:endParaRPr lang="en-US" sz="1700" kern="1200" dirty="0"/>
        </a:p>
      </dsp:txBody>
      <dsp:txXfrm>
        <a:off x="582645" y="1178"/>
        <a:ext cx="2174490" cy="1304694"/>
      </dsp:txXfrm>
    </dsp:sp>
    <dsp:sp modelId="{01F6C78A-C1C9-4975-80BE-6FC9A19AA3C2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/>
            <a:t>config-store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Provides a way to manage configuration within your application</a:t>
          </a:r>
          <a:endParaRPr lang="en-US" sz="1700" kern="1200" dirty="0"/>
        </a:p>
      </dsp:txBody>
      <dsp:txXfrm>
        <a:off x="2974584" y="1178"/>
        <a:ext cx="2174490" cy="1304694"/>
      </dsp:txXfrm>
    </dsp:sp>
    <dsp:sp modelId="{B9F7B6B1-D7A2-40CA-B3EF-3E216974DD05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/>
            <a:t>graph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Provides a fluent </a:t>
          </a:r>
          <a:r>
            <a:rPr lang="en-GB" sz="1700" kern="1200" dirty="0" err="1"/>
            <a:t>api</a:t>
          </a:r>
          <a:r>
            <a:rPr lang="en-GB" sz="1700" kern="1200" dirty="0"/>
            <a:t> for working with Microsoft Graph</a:t>
          </a:r>
          <a:endParaRPr lang="en-US" sz="1700" kern="1200" dirty="0"/>
        </a:p>
      </dsp:txBody>
      <dsp:txXfrm>
        <a:off x="5366524" y="1178"/>
        <a:ext cx="2174490" cy="1304694"/>
      </dsp:txXfrm>
    </dsp:sp>
    <dsp:sp modelId="{A3B93BEC-10B2-4B0C-AF0B-D432FCF180EC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/>
            <a:t>logging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Light-weight, </a:t>
          </a:r>
          <a:r>
            <a:rPr lang="en-GB" sz="1700" kern="1200" dirty="0" err="1"/>
            <a:t>subscribable</a:t>
          </a:r>
          <a:r>
            <a:rPr lang="en-GB" sz="1700" kern="1200" dirty="0"/>
            <a:t> logging framework</a:t>
          </a:r>
          <a:endParaRPr lang="en-US" sz="1700" kern="1200" dirty="0"/>
        </a:p>
      </dsp:txBody>
      <dsp:txXfrm>
        <a:off x="7758464" y="1178"/>
        <a:ext cx="2174490" cy="1304694"/>
      </dsp:txXfrm>
    </dsp:sp>
    <dsp:sp modelId="{284467CA-F16A-40DF-B013-036A4C05F1B8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 err="1"/>
            <a:t>nodejs</a:t>
          </a:r>
          <a:endParaRPr lang="en-GB" sz="1700" b="1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Provides functionality enabling the @</a:t>
          </a:r>
          <a:r>
            <a:rPr lang="en-GB" sz="1700" kern="1200" dirty="0" err="1"/>
            <a:t>pnp</a:t>
          </a:r>
          <a:r>
            <a:rPr lang="en-GB" sz="1700" kern="1200" dirty="0"/>
            <a:t> libraries within </a:t>
          </a:r>
          <a:r>
            <a:rPr lang="en-GB" sz="1700" kern="1200" dirty="0" err="1"/>
            <a:t>nodejs</a:t>
          </a:r>
          <a:endParaRPr lang="en-US" sz="1700" kern="1200" dirty="0"/>
        </a:p>
      </dsp:txBody>
      <dsp:txXfrm>
        <a:off x="582645" y="1523321"/>
        <a:ext cx="2174490" cy="1304694"/>
      </dsp:txXfrm>
    </dsp:sp>
    <dsp:sp modelId="{5428CF5E-452C-42C6-92AE-4560A1BA1798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 err="1"/>
            <a:t>odata</a:t>
          </a:r>
          <a:endParaRPr lang="en-GB" sz="1700" b="1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Provides shared </a:t>
          </a:r>
          <a:r>
            <a:rPr lang="en-GB" sz="1700" kern="1200" dirty="0" err="1"/>
            <a:t>odata</a:t>
          </a:r>
          <a:r>
            <a:rPr lang="en-GB" sz="1700" kern="1200" dirty="0"/>
            <a:t> functionality and base classes</a:t>
          </a:r>
          <a:endParaRPr lang="en-US" sz="1700" kern="1200" dirty="0"/>
        </a:p>
      </dsp:txBody>
      <dsp:txXfrm>
        <a:off x="2974584" y="1523321"/>
        <a:ext cx="2174490" cy="1304694"/>
      </dsp:txXfrm>
    </dsp:sp>
    <dsp:sp modelId="{7D61F763-817D-49F6-937D-CA13752197B8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 err="1"/>
            <a:t>pnpjs</a:t>
          </a:r>
          <a:endParaRPr lang="en-GB" sz="1700" b="1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Rollup library of core functionality (mimics </a:t>
          </a:r>
          <a:r>
            <a:rPr lang="en-GB" sz="1700" kern="1200" dirty="0" err="1"/>
            <a:t>sp-pnp-js</a:t>
          </a:r>
          <a:r>
            <a:rPr lang="en-GB" sz="1700" kern="1200" dirty="0"/>
            <a:t>)</a:t>
          </a:r>
          <a:endParaRPr lang="en-US" sz="1700" kern="1200" dirty="0"/>
        </a:p>
      </dsp:txBody>
      <dsp:txXfrm>
        <a:off x="5366524" y="1523321"/>
        <a:ext cx="2174490" cy="1304694"/>
      </dsp:txXfrm>
    </dsp:sp>
    <dsp:sp modelId="{33EE8DE0-7F45-4A73-8D25-040663F415AC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 err="1"/>
            <a:t>sp</a:t>
          </a:r>
          <a:endParaRPr lang="en-GB" sz="1700" b="1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Provides a fluent </a:t>
          </a:r>
          <a:r>
            <a:rPr lang="en-GB" sz="1700" kern="1200" dirty="0" err="1"/>
            <a:t>api</a:t>
          </a:r>
          <a:r>
            <a:rPr lang="en-GB" sz="1700" kern="1200" dirty="0"/>
            <a:t> for working with SharePoint REST</a:t>
          </a:r>
          <a:endParaRPr lang="en-US" sz="1700" kern="1200" dirty="0"/>
        </a:p>
      </dsp:txBody>
      <dsp:txXfrm>
        <a:off x="7758464" y="1523321"/>
        <a:ext cx="2174490" cy="1304694"/>
      </dsp:txXfrm>
    </dsp:sp>
    <dsp:sp modelId="{BB79A807-09CE-4EA9-AF0C-0738BA2D0248}">
      <dsp:nvSpPr>
        <dsp:cNvPr id="0" name=""/>
        <dsp:cNvSpPr/>
      </dsp:nvSpPr>
      <dsp:spPr>
        <a:xfrm>
          <a:off x="4170554" y="3045465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 err="1"/>
            <a:t>sp-addinhelpers</a:t>
          </a:r>
          <a:endParaRPr lang="en-GB" sz="1700" b="1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Provides functionality for working within SharePoint add-ins</a:t>
          </a:r>
          <a:endParaRPr lang="en-US" sz="1700" kern="1200" dirty="0"/>
        </a:p>
      </dsp:txBody>
      <dsp:txXfrm>
        <a:off x="4170554" y="3045465"/>
        <a:ext cx="2174490" cy="13046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ACAD9-642A-42F1-BFB4-C3EF45965C91}">
      <dsp:nvSpPr>
        <dsp:cNvPr id="0" name=""/>
        <dsp:cNvSpPr/>
      </dsp:nvSpPr>
      <dsp:spPr>
        <a:xfrm>
          <a:off x="2103120" y="1890"/>
          <a:ext cx="8412480" cy="829686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hlinkClick xmlns:r="http://schemas.openxmlformats.org/officeDocument/2006/relationships" r:id="rId1"/>
            </a:rPr>
            <a:t>https://github.com/SharePoint/sp-dev-fx-controls-react</a:t>
          </a:r>
          <a:r>
            <a:rPr lang="en-GB" sz="1200" kern="1200" dirty="0"/>
            <a:t> </a:t>
          </a: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hlinkClick xmlns:r="http://schemas.openxmlformats.org/officeDocument/2006/relationships" r:id="rId2"/>
            </a:rPr>
            <a:t>https://sharepoint.github.io/sp-dev-fx-controls-react/</a:t>
          </a:r>
          <a:r>
            <a:rPr lang="en-GB" sz="1200" kern="1200" dirty="0"/>
            <a:t> </a:t>
          </a:r>
          <a:endParaRPr lang="en-US" sz="1200" kern="1200" dirty="0"/>
        </a:p>
      </dsp:txBody>
      <dsp:txXfrm>
        <a:off x="2103120" y="1890"/>
        <a:ext cx="8412480" cy="829686"/>
      </dsp:txXfrm>
    </dsp:sp>
    <dsp:sp modelId="{39630112-3284-420D-8CB6-D35CAFB38BBF}">
      <dsp:nvSpPr>
        <dsp:cNvPr id="0" name=""/>
        <dsp:cNvSpPr/>
      </dsp:nvSpPr>
      <dsp:spPr>
        <a:xfrm>
          <a:off x="0" y="1890"/>
          <a:ext cx="2103120" cy="8296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Reusable controls (React)</a:t>
          </a:r>
          <a:endParaRPr lang="en-US" sz="1500" kern="1200" dirty="0"/>
        </a:p>
      </dsp:txBody>
      <dsp:txXfrm>
        <a:off x="0" y="1890"/>
        <a:ext cx="2103120" cy="829686"/>
      </dsp:txXfrm>
    </dsp:sp>
    <dsp:sp modelId="{56542759-8DDC-4DF6-B091-F10DE002738E}">
      <dsp:nvSpPr>
        <dsp:cNvPr id="0" name=""/>
        <dsp:cNvSpPr/>
      </dsp:nvSpPr>
      <dsp:spPr>
        <a:xfrm>
          <a:off x="2103120" y="881358"/>
          <a:ext cx="8412480" cy="829686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hlinkClick xmlns:r="http://schemas.openxmlformats.org/officeDocument/2006/relationships" r:id="rId3"/>
            </a:rPr>
            <a:t>https://github.com/SharePoint/sp-dev-fx-property-controls</a:t>
          </a:r>
          <a:r>
            <a:rPr lang="en-GB" sz="1200" kern="1200"/>
            <a:t> 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hlinkClick xmlns:r="http://schemas.openxmlformats.org/officeDocument/2006/relationships" r:id="rId4"/>
            </a:rPr>
            <a:t>https://sharepoint.github.io/sp-dev-fx-property-controls/</a:t>
          </a:r>
          <a:r>
            <a:rPr lang="en-GB" sz="1200" kern="1200"/>
            <a:t> </a:t>
          </a:r>
          <a:endParaRPr lang="en-US" sz="1200" kern="1200"/>
        </a:p>
      </dsp:txBody>
      <dsp:txXfrm>
        <a:off x="2103120" y="881358"/>
        <a:ext cx="8412480" cy="829686"/>
      </dsp:txXfrm>
    </dsp:sp>
    <dsp:sp modelId="{CD02A21B-89F8-41F1-B640-DCE933A83E08}">
      <dsp:nvSpPr>
        <dsp:cNvPr id="0" name=""/>
        <dsp:cNvSpPr/>
      </dsp:nvSpPr>
      <dsp:spPr>
        <a:xfrm>
          <a:off x="0" y="881358"/>
          <a:ext cx="2103120" cy="8296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Reusable property pane controls (React)</a:t>
          </a:r>
          <a:endParaRPr lang="en-US" sz="1500" kern="1200"/>
        </a:p>
      </dsp:txBody>
      <dsp:txXfrm>
        <a:off x="0" y="881358"/>
        <a:ext cx="2103120" cy="829686"/>
      </dsp:txXfrm>
    </dsp:sp>
    <dsp:sp modelId="{7527F7CC-4474-4042-BCEB-BF08D26AE202}">
      <dsp:nvSpPr>
        <dsp:cNvPr id="0" name=""/>
        <dsp:cNvSpPr/>
      </dsp:nvSpPr>
      <dsp:spPr>
        <a:xfrm>
          <a:off x="2103120" y="1760825"/>
          <a:ext cx="8412480" cy="829686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hlinkClick xmlns:r="http://schemas.openxmlformats.org/officeDocument/2006/relationships" r:id="rId5"/>
            </a:rPr>
            <a:t>https://github.com/pnp/pnp</a:t>
          </a:r>
          <a:r>
            <a:rPr lang="en-GB" sz="1200" kern="1200"/>
            <a:t> 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hlinkClick xmlns:r="http://schemas.openxmlformats.org/officeDocument/2006/relationships" r:id="rId6"/>
            </a:rPr>
            <a:t>https://pnp.github.io/pnp/</a:t>
          </a:r>
          <a:r>
            <a:rPr lang="en-GB" sz="1200" kern="1200"/>
            <a:t> </a:t>
          </a:r>
          <a:endParaRPr lang="en-US" sz="1200" kern="1200"/>
        </a:p>
      </dsp:txBody>
      <dsp:txXfrm>
        <a:off x="2103120" y="1760825"/>
        <a:ext cx="8412480" cy="829686"/>
      </dsp:txXfrm>
    </dsp:sp>
    <dsp:sp modelId="{816219A5-839C-4EAB-9DFB-A5CC9752972B}">
      <dsp:nvSpPr>
        <dsp:cNvPr id="0" name=""/>
        <dsp:cNvSpPr/>
      </dsp:nvSpPr>
      <dsp:spPr>
        <a:xfrm>
          <a:off x="0" y="1760825"/>
          <a:ext cx="2103120" cy="8296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PnPJS</a:t>
          </a:r>
          <a:endParaRPr lang="en-US" sz="1500" kern="1200"/>
        </a:p>
      </dsp:txBody>
      <dsp:txXfrm>
        <a:off x="0" y="1760825"/>
        <a:ext cx="2103120" cy="829686"/>
      </dsp:txXfrm>
    </dsp:sp>
    <dsp:sp modelId="{4DA1EDE6-C42A-48A7-8233-316E66986BCC}">
      <dsp:nvSpPr>
        <dsp:cNvPr id="0" name=""/>
        <dsp:cNvSpPr/>
      </dsp:nvSpPr>
      <dsp:spPr>
        <a:xfrm>
          <a:off x="2103120" y="2640293"/>
          <a:ext cx="8412480" cy="829686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hlinkClick xmlns:r="http://schemas.openxmlformats.org/officeDocument/2006/relationships" r:id="rId7"/>
            </a:rPr>
            <a:t>https://github.com/SharePoint/sp-dev-fx-webparts</a:t>
          </a:r>
          <a:r>
            <a:rPr lang="en-GB" sz="1200" kern="1200"/>
            <a:t> </a:t>
          </a:r>
          <a:endParaRPr lang="en-US" sz="1200" kern="1200"/>
        </a:p>
      </dsp:txBody>
      <dsp:txXfrm>
        <a:off x="2103120" y="2640293"/>
        <a:ext cx="8412480" cy="829686"/>
      </dsp:txXfrm>
    </dsp:sp>
    <dsp:sp modelId="{E999E2EA-6E26-46BC-A9CC-197872563808}">
      <dsp:nvSpPr>
        <dsp:cNvPr id="0" name=""/>
        <dsp:cNvSpPr/>
      </dsp:nvSpPr>
      <dsp:spPr>
        <a:xfrm>
          <a:off x="0" y="2640293"/>
          <a:ext cx="2103120" cy="8296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Web Part samples</a:t>
          </a:r>
          <a:endParaRPr lang="en-US" sz="1500" kern="1200"/>
        </a:p>
      </dsp:txBody>
      <dsp:txXfrm>
        <a:off x="0" y="2640293"/>
        <a:ext cx="2103120" cy="829686"/>
      </dsp:txXfrm>
    </dsp:sp>
    <dsp:sp modelId="{5B190A87-EBCD-4BA1-89C0-0EDA3C4AADCE}">
      <dsp:nvSpPr>
        <dsp:cNvPr id="0" name=""/>
        <dsp:cNvSpPr/>
      </dsp:nvSpPr>
      <dsp:spPr>
        <a:xfrm>
          <a:off x="2103120" y="3519760"/>
          <a:ext cx="8412480" cy="829686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hlinkClick xmlns:r="http://schemas.openxmlformats.org/officeDocument/2006/relationships" r:id="rId8"/>
            </a:rPr>
            <a:t>https://github.com/SharePoint/sp-dev-fx-extensions</a:t>
          </a:r>
          <a:r>
            <a:rPr lang="en-GB" sz="1200" kern="1200"/>
            <a:t> </a:t>
          </a:r>
          <a:endParaRPr lang="en-US" sz="1200" kern="1200"/>
        </a:p>
      </dsp:txBody>
      <dsp:txXfrm>
        <a:off x="2103120" y="3519760"/>
        <a:ext cx="8412480" cy="829686"/>
      </dsp:txXfrm>
    </dsp:sp>
    <dsp:sp modelId="{35622176-687E-4075-830A-64A9E7A5EC9B}">
      <dsp:nvSpPr>
        <dsp:cNvPr id="0" name=""/>
        <dsp:cNvSpPr/>
      </dsp:nvSpPr>
      <dsp:spPr>
        <a:xfrm>
          <a:off x="0" y="3519760"/>
          <a:ext cx="2103120" cy="8296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Extension samples</a:t>
          </a:r>
          <a:endParaRPr lang="en-US" sz="1500" kern="1200"/>
        </a:p>
      </dsp:txBody>
      <dsp:txXfrm>
        <a:off x="0" y="3519760"/>
        <a:ext cx="2103120" cy="829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612E3-ED8A-460A-A833-00E5B8423287}" type="datetimeFigureOut">
              <a:rPr lang="en-GB" smtClean="0"/>
              <a:t>02/05/2018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B2E51-238F-4305-8D63-B28EBD5FC5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039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692A-F5A9-49B4-9C5B-157DE75F2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F3C8C-292C-4A17-854C-E0BD9D1D6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979F2-B79A-45B8-B0EF-F45BFFD20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C1C7-7032-421F-91A7-A9F9335DCCB2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B1810-D12E-4974-856A-329849B6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50705-50B7-43CB-8778-92235863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3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AB9B-5770-4F1A-A312-05F1694B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DF26F-16E4-4CAE-8568-44D32BBB6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3248D-96D6-45F9-A7A4-250E5E0D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9023-73D4-4616-9E0B-E3928EB1E211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2E069-6998-49A7-A869-D908FB09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AD940-08D4-43C7-AAA3-4D7D588A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5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E6B90-61D0-40B7-9911-2757C1CAD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71B9B-0AAD-43DC-908F-4D8A3A12A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4013-3E3C-4C63-BD7A-0A3A276E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00BB-3C40-4C03-A13B-1CB3CF08E62D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DD43E-7EEB-4288-A683-F615E9DF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6944C-BA6E-4765-9BC4-9363157B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34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6E21D-6465-4FF3-8755-03E2F47B135E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8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1BA12-4DFC-4DDC-91E6-76AB83C1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66200-D85C-4AAC-8432-EB740A908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BA9A8-8442-4362-943A-2A033F35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34E0-819F-4FC0-8664-B83F61939214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C7439-104A-47D4-9173-7A1DA56C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C1517-8E3C-4F1C-9F25-E3C0D7FF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8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1615-9F1E-4951-965D-D3002892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3E9B8-BF23-45E5-89AC-07467CB0F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8F0F0-EA6E-42DE-A238-1493271FA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04BE-835B-41E4-B75E-8B93122582E6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42456-49DE-42FD-A974-E0EB8E0D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4899-79AE-4E7A-9C50-B3546079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4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2FB9-9E11-4C0D-AFE2-110AE293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C91BD-B683-495C-AF86-DFFA39DBC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3DF08-FAD8-43CF-8717-E5CFCE54B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291C5-C8D4-45E9-9E84-E604B19F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D7DD-9D85-4B13-A161-86429BD762FC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F0E1A-9EF5-4C45-A50F-7FE8FDFB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45DD8-2C55-4C93-ADBC-3C344FAC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6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B0B3-9243-435E-BEED-883FB491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37451-6753-499A-9C37-DCB7391A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BEFE0-897A-4110-8C80-F3F230BC8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9CC1E9-94A0-4B14-BFA0-36275084A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ACAC19-7201-4891-A1EF-8236B898C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B83C8-8351-49B5-B7EC-CEDCFE686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61FF-EBA8-4385-8419-361137F28EE1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699D8A-E076-43D5-912C-1073D6D2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59BE44-E14A-4E7E-A903-F513A526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0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78E3-82C4-4545-9941-5F68964C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CD9E23-F4E4-47D7-8F41-9B08B4A7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D3A-B9FB-469F-ADC5-77842C7EADD3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BE549-EB45-4B61-B7FB-301B65B88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7ECC5-D8D0-4774-8285-E91EB3B1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90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D2981E-5617-43AB-83F9-5F06818C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6D9F-778A-4B25-B799-333B4517A4D1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6DBEEB-2A04-4C63-A737-92800C90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C8CA6-5131-4066-B6DC-F07389936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7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AA58-5D29-4DA6-A550-9B9686470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E86F0-F26B-4FA6-BB60-C03B89F26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63C56-6393-4006-9496-137E3966C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7E054-BB80-4564-9C28-F4458CE5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0F8F3-8C3F-4DC3-9D58-4A55F74406A6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C6877-AC73-41DE-9F56-C3B6177A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9D16F-4161-4005-9939-4E906C6EF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8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48AB-C24A-41F2-9370-A8BEE34B5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F3B20D-7E19-444F-B49D-C5AE7D360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C1F20-F4BA-43DB-96B4-8250529A4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9D911-3900-451F-98A5-100392F9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6123-AB31-451F-AB4F-152231B3BE29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47462-4A06-4BC5-AA9B-EE48BC148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B62F9-77D6-471D-983C-EC98DB09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16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AF2721-7113-4DED-84BA-CE7A2BA0B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FABB3-05A8-4871-832B-89A6697E2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BD928-BAA8-42C5-8DAC-7B1C79263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88606-7FBF-4475-9FF0-F5BDA9ABB8CE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ABD87-A7DA-4377-80F7-34BFFFC43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21214-B384-4F0F-AE76-DC483CCBF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oelfmrodrigues.wordpress.com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https://github.com/joelfmrodrigues/demos/tree/master/PnP%20Controls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oelfmrodrigues.wordpress.com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85B3-2521-42B9-BDFE-1E4271512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25623"/>
            <a:ext cx="8825659" cy="3951758"/>
          </a:xfrm>
        </p:spPr>
        <p:txBody>
          <a:bodyPr/>
          <a:lstStyle/>
          <a:p>
            <a:r>
              <a:rPr lang="en-GB" sz="5400" dirty="0"/>
              <a:t>SharePoint</a:t>
            </a:r>
            <a:r>
              <a:rPr lang="en-GB" sz="4800" dirty="0"/>
              <a:t> Development</a:t>
            </a:r>
            <a:br>
              <a:rPr lang="en-GB" dirty="0"/>
            </a:br>
            <a:r>
              <a:rPr lang="en-GB" sz="3400" dirty="0"/>
              <a:t>PnP Reusable Controls and PnPJS</a:t>
            </a:r>
            <a:br>
              <a:rPr lang="en-GB" dirty="0"/>
            </a:br>
            <a:br>
              <a:rPr lang="en-GB" dirty="0"/>
            </a:br>
            <a:r>
              <a:rPr lang="en-GB" sz="3200" b="1" dirty="0"/>
              <a:t>Joel Rodrigues</a:t>
            </a:r>
            <a:br>
              <a:rPr lang="en-GB" sz="2400" dirty="0"/>
            </a:br>
            <a:r>
              <a:rPr lang="en-GB" sz="2400" dirty="0"/>
              <a:t>Development Consultant</a:t>
            </a:r>
            <a:br>
              <a:rPr lang="en-GB" sz="2400" dirty="0"/>
            </a:br>
            <a:r>
              <a:rPr lang="en-GB" sz="2400" dirty="0"/>
              <a:t>       Corporate Project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495BB-954A-4D3D-9606-BBC3B43FE5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GB" dirty="0"/>
              <a:t>    @</a:t>
            </a:r>
            <a:r>
              <a:rPr lang="en-GB" dirty="0" err="1"/>
              <a:t>JoelFMRodrigues</a:t>
            </a:r>
            <a:r>
              <a:rPr lang="en-GB" dirty="0"/>
              <a:t>	</a:t>
            </a:r>
          </a:p>
          <a:p>
            <a:pPr algn="r"/>
            <a:r>
              <a:rPr lang="en-GB" dirty="0">
                <a:hlinkClick r:id="rId2"/>
              </a:rPr>
              <a:t>https://joelfmrodrigues.wordpress.com</a:t>
            </a:r>
            <a:r>
              <a:rPr lang="en-GB" dirty="0"/>
              <a:t>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4B2E4-CB2E-4EA5-AF30-786E0FDE5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pic>
        <p:nvPicPr>
          <p:cNvPr id="7188" name="Picture 20" descr="Image result for twitter">
            <a:extLst>
              <a:ext uri="{FF2B5EF4-FFF2-40B4-BE49-F238E27FC236}">
                <a16:creationId xmlns:a16="http://schemas.microsoft.com/office/drawing/2014/main" id="{1EBEBDF3-A22A-4A4E-B6C5-ED5B87F2E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461" y="4714945"/>
            <a:ext cx="492635" cy="49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0" name="Picture 22" descr="Image result for wordpress">
            <a:extLst>
              <a:ext uri="{FF2B5EF4-FFF2-40B4-BE49-F238E27FC236}">
                <a16:creationId xmlns:a16="http://schemas.microsoft.com/office/drawing/2014/main" id="{E1C274ED-7B7A-47C3-B28C-0EB8C521C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54826" y="5230378"/>
            <a:ext cx="291903" cy="29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8C7FFB-A589-436B-A3C1-B1E40EAB2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439" y="4379555"/>
            <a:ext cx="366608" cy="36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40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8824-C4CE-4B51-AACD-315846BC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WebPartTitle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509046-1BB5-416C-BDB5-2B99C2A690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Renders a web part title that is editable when the page is in edit mode.</a:t>
            </a:r>
          </a:p>
        </p:txBody>
      </p:sp>
      <p:pic>
        <p:nvPicPr>
          <p:cNvPr id="15" name="Content Placeholder 8">
            <a:extLst>
              <a:ext uri="{FF2B5EF4-FFF2-40B4-BE49-F238E27FC236}">
                <a16:creationId xmlns:a16="http://schemas.microsoft.com/office/drawing/2014/main" id="{B96BD988-BC82-4094-8A11-435EC22365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81430" y="3413933"/>
            <a:ext cx="7872369" cy="276302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E9FB6-DBA1-4DA5-9904-E5890A53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5BD05-E393-49A0-B039-1931A085E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6395873"/>
            <a:ext cx="286078" cy="2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2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8824-C4CE-4B51-AACD-315846BC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TaxonomyPicker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509046-1BB5-416C-BDB5-2B99C2A690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Allows you to select one or more Terms from a </a:t>
            </a:r>
            <a:r>
              <a:rPr lang="en-GB" dirty="0" err="1"/>
              <a:t>TermSet</a:t>
            </a:r>
            <a:r>
              <a:rPr lang="en-GB" dirty="0"/>
              <a:t> via its name or </a:t>
            </a:r>
            <a:r>
              <a:rPr lang="en-GB" dirty="0" err="1"/>
              <a:t>TermSet</a:t>
            </a:r>
            <a:r>
              <a:rPr lang="en-GB" dirty="0"/>
              <a:t> ID.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E9FB6-DBA1-4DA5-9904-E5890A53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 descr="Selecting terms">
            <a:extLst>
              <a:ext uri="{FF2B5EF4-FFF2-40B4-BE49-F238E27FC236}">
                <a16:creationId xmlns:a16="http://schemas.microsoft.com/office/drawing/2014/main" id="{D82A8556-14DA-4F55-A14C-0197B7852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651" y="911752"/>
            <a:ext cx="3619150" cy="544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lected terms in the input">
            <a:extLst>
              <a:ext uri="{FF2B5EF4-FFF2-40B4-BE49-F238E27FC236}">
                <a16:creationId xmlns:a16="http://schemas.microsoft.com/office/drawing/2014/main" id="{C5A3877A-A506-4E08-B7EE-D99BE53D0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3634051"/>
            <a:ext cx="31051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C3AD46-EB4D-406F-A335-6956F3DFE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800" y="6395873"/>
            <a:ext cx="286078" cy="2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40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8824-C4CE-4B51-AACD-315846BC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IFrameDialog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509046-1BB5-416C-BDB5-2B99C2A690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Renders a Dialog with an iframe as content.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E9FB6-DBA1-4DA5-9904-E5890A53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7" name="Picture 2" descr="IFrameDialog control">
            <a:extLst>
              <a:ext uri="{FF2B5EF4-FFF2-40B4-BE49-F238E27FC236}">
                <a16:creationId xmlns:a16="http://schemas.microsoft.com/office/drawing/2014/main" id="{587A42EC-9E95-4F91-8B51-6C7B3B380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603" y="2608976"/>
            <a:ext cx="5883197" cy="356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1B000E-65EC-418C-A2DC-5C744638B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6395873"/>
            <a:ext cx="286078" cy="2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53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E8CC-EE81-4B50-A764-55F35EFE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Field Controls</a:t>
            </a:r>
            <a:endParaRPr lang="en-GB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B9116-D127-4ED1-858A-2EAD90340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84180"/>
            <a:ext cx="5181600" cy="4072169"/>
          </a:xfrm>
        </p:spPr>
        <p:txBody>
          <a:bodyPr/>
          <a:lstStyle/>
          <a:p>
            <a:endParaRPr lang="en-GB" dirty="0"/>
          </a:p>
          <a:p>
            <a:r>
              <a:rPr lang="en-GB" dirty="0" err="1"/>
              <a:t>FieldAttachmentsRenderer</a:t>
            </a:r>
            <a:endParaRPr lang="en-GB" dirty="0"/>
          </a:p>
          <a:p>
            <a:r>
              <a:rPr lang="en-GB" dirty="0" err="1"/>
              <a:t>FieldDateRenderer</a:t>
            </a:r>
            <a:endParaRPr lang="en-GB" dirty="0"/>
          </a:p>
          <a:p>
            <a:r>
              <a:rPr lang="en-GB" dirty="0" err="1"/>
              <a:t>FieldFileTypeRenderer</a:t>
            </a:r>
            <a:endParaRPr lang="en-GB" dirty="0"/>
          </a:p>
          <a:p>
            <a:r>
              <a:rPr lang="en-GB" dirty="0" err="1"/>
              <a:t>FieldLookupRenderer</a:t>
            </a:r>
            <a:endParaRPr lang="en-GB" dirty="0"/>
          </a:p>
          <a:p>
            <a:r>
              <a:rPr lang="en-GB" dirty="0" err="1"/>
              <a:t>FieldNameRenderer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B58BC6-2E6F-42BE-98F5-4FAE11A2A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4179"/>
            <a:ext cx="5181600" cy="4072169"/>
          </a:xfrm>
        </p:spPr>
        <p:txBody>
          <a:bodyPr/>
          <a:lstStyle/>
          <a:p>
            <a:endParaRPr lang="en-GB" dirty="0"/>
          </a:p>
          <a:p>
            <a:r>
              <a:rPr lang="en-GB" dirty="0" err="1"/>
              <a:t>FieldTaxonomyRenderer</a:t>
            </a:r>
            <a:endParaRPr lang="en-GB" dirty="0"/>
          </a:p>
          <a:p>
            <a:r>
              <a:rPr lang="en-GB" dirty="0" err="1"/>
              <a:t>FieldTextRenderer</a:t>
            </a:r>
            <a:endParaRPr lang="en-GB" dirty="0"/>
          </a:p>
          <a:p>
            <a:r>
              <a:rPr lang="en-GB" dirty="0" err="1"/>
              <a:t>FieldTitleRenderer</a:t>
            </a:r>
            <a:endParaRPr lang="en-GB" dirty="0"/>
          </a:p>
          <a:p>
            <a:r>
              <a:rPr lang="en-GB" dirty="0" err="1"/>
              <a:t>FieldUrlRenderer</a:t>
            </a:r>
            <a:endParaRPr lang="en-GB" dirty="0"/>
          </a:p>
          <a:p>
            <a:r>
              <a:rPr lang="en-GB" dirty="0" err="1"/>
              <a:t>FieldUserRenderer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5E6B9-8789-4EB2-95AA-8C4EE686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F6A77-8EBC-474B-8892-EF1E12AEFB16}"/>
              </a:ext>
            </a:extLst>
          </p:cNvPr>
          <p:cNvSpPr txBox="1"/>
          <p:nvPr/>
        </p:nvSpPr>
        <p:spPr>
          <a:xfrm>
            <a:off x="838200" y="1637849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“React controls that can be used in SPFx Field Customizers to provide rendering of the fields similar to out of the box experience.”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27043C-FB9A-4F7B-8B4A-289B79C64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6395873"/>
            <a:ext cx="286078" cy="2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03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0F0C-B414-4FCE-9B21-919C8479C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/>
              <a:t>Reusable property pane controls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E7B0D-EF7A-46A4-A7F0-75296CB50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GB"/>
              <a:t>Reusable property pane controls for SharePoint Framework solutions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3CD6C-4698-4AE9-A297-6B8DE881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8F859-B682-4828-9D80-213B5302B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6395873"/>
            <a:ext cx="286078" cy="2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66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8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1837522-E6A6-48E8-9DF4-BF87E444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Reusable property-pane controls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E1BCDF4-0A02-42E0-A004-89E477B44B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69989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56973-C86E-4040-AA1B-DDDE9082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5AE0ED-669E-4EF3-B1CD-B0CB4A78E6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53800" y="6395873"/>
            <a:ext cx="286078" cy="2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62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8824-C4CE-4B51-AACD-315846BC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PropertyFieldColorPicker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509046-1BB5-416C-BDB5-2B99C2A690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Generates a </a:t>
            </a:r>
            <a:r>
              <a:rPr lang="en-GB" dirty="0" err="1"/>
              <a:t>color</a:t>
            </a:r>
            <a:r>
              <a:rPr lang="en-GB" dirty="0"/>
              <a:t> picker that you can use inside the property pane.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E9FB6-DBA1-4DA5-9904-E5890A53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2" name="Picture 6" descr="Color picker select color">
            <a:extLst>
              <a:ext uri="{FF2B5EF4-FFF2-40B4-BE49-F238E27FC236}">
                <a16:creationId xmlns:a16="http://schemas.microsoft.com/office/drawing/2014/main" id="{46633317-DE82-494C-8AFF-D687343A9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702" y="1233054"/>
            <a:ext cx="3417815" cy="439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F966AB-0A31-4139-83BE-4E988B954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6395873"/>
            <a:ext cx="286078" cy="2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32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Date and time">
            <a:extLst>
              <a:ext uri="{FF2B5EF4-FFF2-40B4-BE49-F238E27FC236}">
                <a16:creationId xmlns:a16="http://schemas.microsoft.com/office/drawing/2014/main" id="{A66DF410-449F-4846-8BA9-7FCA26B44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219" y="4762696"/>
            <a:ext cx="2627842" cy="109080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Date only">
            <a:extLst>
              <a:ext uri="{FF2B5EF4-FFF2-40B4-BE49-F238E27FC236}">
                <a16:creationId xmlns:a16="http://schemas.microsoft.com/office/drawing/2014/main" id="{F0B0A031-034C-4D15-A991-B321C8234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070042"/>
            <a:ext cx="2627842" cy="78345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B28824-C4CE-4B51-AACD-315846BC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PropertyFieldDateTimePicker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509046-1BB5-416C-BDB5-2B99C2A690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Generates a Date and Time picker field that can be used in the property pane of your SharePoint Framework web parts.</a:t>
            </a:r>
          </a:p>
          <a:p>
            <a:pPr marL="0" indent="0">
              <a:buNone/>
            </a:pPr>
            <a:r>
              <a:rPr lang="en-US" dirty="0"/>
              <a:t>The control can be configured to be date only or date and time.</a:t>
            </a:r>
          </a:p>
        </p:txBody>
      </p:sp>
      <p:pic>
        <p:nvPicPr>
          <p:cNvPr id="8196" name="Picture 4" descr="Date picker">
            <a:extLst>
              <a:ext uri="{FF2B5EF4-FFF2-40B4-BE49-F238E27FC236}">
                <a16:creationId xmlns:a16="http://schemas.microsoft.com/office/drawing/2014/main" id="{BA068725-0273-463F-8104-5D5A95659F8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397022"/>
            <a:ext cx="4343400" cy="31813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E9FB6-DBA1-4DA5-9904-E5890A53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3499AC-492F-41ED-BD46-54F5C4FD0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800" y="6395873"/>
            <a:ext cx="286078" cy="2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0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8824-C4CE-4B51-AACD-315846BC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PropertyFieldListPicker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509046-1BB5-416C-BDB5-2B99C2A690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Generates a list picker field that can be used in the property pane of your SharePoint Framework web parts.</a:t>
            </a:r>
          </a:p>
          <a:p>
            <a:pPr marL="0" indent="0">
              <a:buNone/>
            </a:pPr>
            <a:r>
              <a:rPr lang="en-GB" dirty="0"/>
              <a:t>The control can be configured as a single or multi-selection list picker.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E9FB6-DBA1-4DA5-9904-E5890A53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9" name="Picture 2" descr="Single list picker">
            <a:extLst>
              <a:ext uri="{FF2B5EF4-FFF2-40B4-BE49-F238E27FC236}">
                <a16:creationId xmlns:a16="http://schemas.microsoft.com/office/drawing/2014/main" id="{0E73A3FA-D75E-44C6-9868-ECCEA36DE4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1"/>
          <a:stretch/>
        </p:blipFill>
        <p:spPr bwMode="auto">
          <a:xfrm>
            <a:off x="7454731" y="590067"/>
            <a:ext cx="2990850" cy="287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Multi list picker">
            <a:extLst>
              <a:ext uri="{FF2B5EF4-FFF2-40B4-BE49-F238E27FC236}">
                <a16:creationId xmlns:a16="http://schemas.microsoft.com/office/drawing/2014/main" id="{87D30156-7F49-429C-A453-D6128E667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306" y="4001294"/>
            <a:ext cx="14097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D67321-CC60-4540-960A-5890FAE6D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800" y="6395873"/>
            <a:ext cx="286078" cy="2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2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8824-C4CE-4B51-AACD-315846BC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PropertyFieldPeoplePicker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509046-1BB5-416C-BDB5-2B99C2A690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Generates a people / group picker that can be used in the property pane of your SharePoint Framework web parts.</a:t>
            </a:r>
          </a:p>
        </p:txBody>
      </p:sp>
      <p:pic>
        <p:nvPicPr>
          <p:cNvPr id="16" name="Picture 2" descr="Person picker">
            <a:extLst>
              <a:ext uri="{FF2B5EF4-FFF2-40B4-BE49-F238E27FC236}">
                <a16:creationId xmlns:a16="http://schemas.microsoft.com/office/drawing/2014/main" id="{EBCCC687-D504-4C44-A862-0B62ADE1A9C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0329" y="4001294"/>
            <a:ext cx="3000375" cy="12001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E9FB6-DBA1-4DA5-9904-E5890A53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7" name="Picture 4" descr="Group picker">
            <a:extLst>
              <a:ext uri="{FF2B5EF4-FFF2-40B4-BE49-F238E27FC236}">
                <a16:creationId xmlns:a16="http://schemas.microsoft.com/office/drawing/2014/main" id="{DF5F59CE-5718-4F35-B16C-C7D42C40C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33" y="4029869"/>
            <a:ext cx="298132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Group picker">
            <a:extLst>
              <a:ext uri="{FF2B5EF4-FFF2-40B4-BE49-F238E27FC236}">
                <a16:creationId xmlns:a16="http://schemas.microsoft.com/office/drawing/2014/main" id="{D7B8C59B-6B04-498E-B877-A9A3EC2FA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1" y="2073529"/>
            <a:ext cx="30003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762766-6F78-4567-9780-94D77B965A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800" y="6395873"/>
            <a:ext cx="286078" cy="2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4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1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3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C0E74A0-879B-49CE-8378-27C93822A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30D6022-70D7-4F39-A907-C82B0A7644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26678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BD553-B0A2-4358-B7D3-893019B5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43B655-29FE-401A-B2CE-531C4F091A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53800" y="6395873"/>
            <a:ext cx="286078" cy="2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6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8824-C4CE-4B51-AACD-315846BC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PropertyFieldSpinButton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509046-1BB5-416C-BDB5-2B99C2A690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Generates a spin button which allows the user to incrementally adjust a value in small steps.</a:t>
            </a:r>
          </a:p>
        </p:txBody>
      </p:sp>
      <p:pic>
        <p:nvPicPr>
          <p:cNvPr id="19" name="Picture 2" descr="Spin button initial">
            <a:extLst>
              <a:ext uri="{FF2B5EF4-FFF2-40B4-BE49-F238E27FC236}">
                <a16:creationId xmlns:a16="http://schemas.microsoft.com/office/drawing/2014/main" id="{348D3266-242C-4692-B52F-0A7ECE332C5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6075" y="2149475"/>
            <a:ext cx="3819524" cy="93578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E9FB6-DBA1-4DA5-9904-E5890A53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20" name="Picture 4" descr="Spin button increment">
            <a:extLst>
              <a:ext uri="{FF2B5EF4-FFF2-40B4-BE49-F238E27FC236}">
                <a16:creationId xmlns:a16="http://schemas.microsoft.com/office/drawing/2014/main" id="{5EFC5F64-3177-4BF9-9917-769FC24B5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99" y="4001294"/>
            <a:ext cx="38100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2A7998-C6B0-4414-A3E7-1069BE169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800" y="6395873"/>
            <a:ext cx="286078" cy="2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62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8824-C4CE-4B51-AACD-315846BC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PropertyFieldTermPicker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509046-1BB5-416C-BDB5-2B99C2A690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Generates a term picker that can be used in the property pane of your SharePoint Framework web parts.</a:t>
            </a:r>
          </a:p>
        </p:txBody>
      </p:sp>
      <p:pic>
        <p:nvPicPr>
          <p:cNvPr id="18" name="Picture 2" descr="Empty term picker">
            <a:extLst>
              <a:ext uri="{FF2B5EF4-FFF2-40B4-BE49-F238E27FC236}">
                <a16:creationId xmlns:a16="http://schemas.microsoft.com/office/drawing/2014/main" id="{7622BE1B-F523-482C-A035-09CF431AEC6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8224" y="4473151"/>
            <a:ext cx="2828925" cy="6572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E9FB6-DBA1-4DA5-9904-E5890A53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1" name="Picture 6" descr="Selected terms in the panel">
            <a:extLst>
              <a:ext uri="{FF2B5EF4-FFF2-40B4-BE49-F238E27FC236}">
                <a16:creationId xmlns:a16="http://schemas.microsoft.com/office/drawing/2014/main" id="{A40CB169-14E0-4B36-9CF0-F8FC7EEC0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99686"/>
            <a:ext cx="3181350" cy="547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elected terms in the input">
            <a:extLst>
              <a:ext uri="{FF2B5EF4-FFF2-40B4-BE49-F238E27FC236}">
                <a16:creationId xmlns:a16="http://schemas.microsoft.com/office/drawing/2014/main" id="{79FB87BC-D926-4FF4-8B0D-7E6838D28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72" y="4238734"/>
            <a:ext cx="2802255" cy="112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A4F6C4-1B5E-48AC-A0E5-F0327DA97C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800" y="6395873"/>
            <a:ext cx="286078" cy="2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00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8824-C4CE-4B51-AACD-315846BC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PropertyFieldMultiSelect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509046-1BB5-416C-BDB5-2B99C2A690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Generates a dropdown with the possibility of selecting multiple values.</a:t>
            </a:r>
          </a:p>
        </p:txBody>
      </p:sp>
      <p:pic>
        <p:nvPicPr>
          <p:cNvPr id="19" name="Content Placeholder 6">
            <a:extLst>
              <a:ext uri="{FF2B5EF4-FFF2-40B4-BE49-F238E27FC236}">
                <a16:creationId xmlns:a16="http://schemas.microsoft.com/office/drawing/2014/main" id="{B842C8EF-81DE-4D30-8229-0D1517C1A6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0662" y="2990850"/>
            <a:ext cx="4970738" cy="25098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E9FB6-DBA1-4DA5-9904-E5890A53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AF762B-3664-4EE2-A37D-4524E89BF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6395873"/>
            <a:ext cx="286078" cy="2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32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8824-C4CE-4B51-AACD-315846BC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PropertyFieldNumber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509046-1BB5-416C-BDB5-2B99C2A690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Generates an input field for numbers. Text is not allowed as this will result into an invalid input.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E9FB6-DBA1-4DA5-9904-E5890A53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7" name="Content Placeholder 7">
            <a:extLst>
              <a:ext uri="{FF2B5EF4-FFF2-40B4-BE49-F238E27FC236}">
                <a16:creationId xmlns:a16="http://schemas.microsoft.com/office/drawing/2014/main" id="{7083CBDF-CF53-4F75-B881-394BD9AE1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318" y="3228975"/>
            <a:ext cx="3929832" cy="13819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B467D0-AD70-4C35-814D-931EAF7A8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6395873"/>
            <a:ext cx="286078" cy="2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84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E8CC-EE81-4B50-A764-55F35EFE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Controls with callout</a:t>
            </a:r>
            <a:endParaRPr lang="en-GB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B9116-D127-4ED1-858A-2EAD90340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60019"/>
            <a:ext cx="5181600" cy="4116943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 err="1"/>
              <a:t>PropertyField</a:t>
            </a:r>
            <a:r>
              <a:rPr lang="en-GB" dirty="0" err="1">
                <a:solidFill>
                  <a:schemeClr val="accent1"/>
                </a:solidFill>
              </a:rPr>
              <a:t>Button</a:t>
            </a:r>
            <a:r>
              <a:rPr lang="en-GB" dirty="0" err="1"/>
              <a:t>WithCallout</a:t>
            </a:r>
            <a:endParaRPr lang="en-GB" dirty="0"/>
          </a:p>
          <a:p>
            <a:r>
              <a:rPr lang="en-GB" dirty="0" err="1"/>
              <a:t>PropertyField</a:t>
            </a:r>
            <a:r>
              <a:rPr lang="en-GB" dirty="0" err="1">
                <a:solidFill>
                  <a:schemeClr val="accent1"/>
                </a:solidFill>
              </a:rPr>
              <a:t>Checkbox</a:t>
            </a:r>
            <a:r>
              <a:rPr lang="en-GB" dirty="0" err="1"/>
              <a:t>WithCallout</a:t>
            </a:r>
            <a:endParaRPr lang="en-GB" dirty="0"/>
          </a:p>
          <a:p>
            <a:r>
              <a:rPr lang="en-GB" dirty="0" err="1"/>
              <a:t>PropertyField</a:t>
            </a:r>
            <a:r>
              <a:rPr lang="en-GB" dirty="0" err="1">
                <a:solidFill>
                  <a:schemeClr val="accent1"/>
                </a:solidFill>
              </a:rPr>
              <a:t>ChoiceGroup</a:t>
            </a:r>
            <a:r>
              <a:rPr lang="en-GB" dirty="0" err="1"/>
              <a:t>WithCallout</a:t>
            </a:r>
            <a:endParaRPr lang="en-GB" dirty="0"/>
          </a:p>
          <a:p>
            <a:r>
              <a:rPr lang="en-GB" dirty="0" err="1"/>
              <a:t>PropertyField</a:t>
            </a:r>
            <a:r>
              <a:rPr lang="en-GB" dirty="0" err="1">
                <a:solidFill>
                  <a:schemeClr val="accent1"/>
                </a:solidFill>
              </a:rPr>
              <a:t>DropDown</a:t>
            </a:r>
            <a:r>
              <a:rPr lang="en-GB" dirty="0" err="1"/>
              <a:t>WithCallout</a:t>
            </a:r>
            <a:endParaRPr lang="en-GB" dirty="0"/>
          </a:p>
          <a:p>
            <a:r>
              <a:rPr lang="en-GB" dirty="0" err="1"/>
              <a:t>PropertyField</a:t>
            </a:r>
            <a:r>
              <a:rPr lang="en-GB" dirty="0" err="1">
                <a:solidFill>
                  <a:schemeClr val="accent1"/>
                </a:solidFill>
              </a:rPr>
              <a:t>Label</a:t>
            </a:r>
            <a:r>
              <a:rPr lang="en-GB" dirty="0" err="1"/>
              <a:t>WithCallout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B58BC6-2E6F-42BE-98F5-4FAE11A2A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60019"/>
            <a:ext cx="5181600" cy="4116944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 err="1"/>
              <a:t>PropertyField</a:t>
            </a:r>
            <a:r>
              <a:rPr lang="en-GB" dirty="0" err="1">
                <a:solidFill>
                  <a:schemeClr val="accent1"/>
                </a:solidFill>
              </a:rPr>
              <a:t>Link</a:t>
            </a:r>
            <a:r>
              <a:rPr lang="en-GB" dirty="0" err="1"/>
              <a:t>WithCallout</a:t>
            </a:r>
            <a:endParaRPr lang="en-GB" dirty="0"/>
          </a:p>
          <a:p>
            <a:r>
              <a:rPr lang="en-GB" dirty="0" err="1"/>
              <a:t>PropertyField</a:t>
            </a:r>
            <a:r>
              <a:rPr lang="en-GB" dirty="0" err="1">
                <a:solidFill>
                  <a:schemeClr val="accent1"/>
                </a:solidFill>
              </a:rPr>
              <a:t>Slider</a:t>
            </a:r>
            <a:r>
              <a:rPr lang="en-GB" dirty="0" err="1"/>
              <a:t>WithCallout</a:t>
            </a:r>
            <a:endParaRPr lang="en-GB" dirty="0"/>
          </a:p>
          <a:p>
            <a:r>
              <a:rPr lang="en-GB" dirty="0" err="1"/>
              <a:t>PropertyField</a:t>
            </a:r>
            <a:r>
              <a:rPr lang="en-GB" dirty="0" err="1">
                <a:solidFill>
                  <a:schemeClr val="accent1"/>
                </a:solidFill>
              </a:rPr>
              <a:t>Text</a:t>
            </a:r>
            <a:r>
              <a:rPr lang="en-GB" dirty="0" err="1"/>
              <a:t>WithCallout</a:t>
            </a:r>
            <a:endParaRPr lang="en-GB" dirty="0"/>
          </a:p>
          <a:p>
            <a:r>
              <a:rPr lang="en-GB" dirty="0" err="1"/>
              <a:t>PropertyField</a:t>
            </a:r>
            <a:r>
              <a:rPr lang="en-GB" dirty="0" err="1">
                <a:solidFill>
                  <a:schemeClr val="accent1"/>
                </a:solidFill>
              </a:rPr>
              <a:t>Toggle</a:t>
            </a:r>
            <a:r>
              <a:rPr lang="en-GB" dirty="0" err="1"/>
              <a:t>WithCallout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5E6B9-8789-4EB2-95AA-8C4EE686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BC299-AA1E-45E5-B630-B003B61B6C13}"/>
              </a:ext>
            </a:extLst>
          </p:cNvPr>
          <p:cNvSpPr txBox="1"/>
          <p:nvPr/>
        </p:nvSpPr>
        <p:spPr>
          <a:xfrm>
            <a:off x="838200" y="1690688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Standard controls with callout for displaying additional contextual information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8A1B0C-D36C-4BAD-A9AA-2C5EB79C1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6395873"/>
            <a:ext cx="286078" cy="2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8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0F0C-B414-4FCE-9B21-919C8479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PnPJS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E7B0D-EF7A-46A4-A7F0-75296CB509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Fluent JavaScript API for consuming SharePoint and Office 365 REST APIs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3CD6C-4698-4AE9-A297-6B8DE881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9398D-4E9D-4005-9226-504315DEE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6395873"/>
            <a:ext cx="286078" cy="2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42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6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1837522-E6A6-48E8-9DF4-BF87E444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PnPJS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19B5745-D37E-475F-B437-DD55431CEB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12279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56973-C86E-4040-AA1B-DDDE9082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59492-608C-4DE2-8A57-F682F5033C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53800" y="6395873"/>
            <a:ext cx="286078" cy="2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30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3E80-BCA3-4D6C-ACCA-8EADD3171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Packages - @pnp/</a:t>
            </a:r>
            <a:endParaRPr lang="en-GB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265B06C-CCA6-4CAF-86BC-36C9A100FA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1872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468A5-2EEF-40E5-8371-7D55DE375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F366F-8F22-4849-9B0A-A79F62957B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53800" y="6395873"/>
            <a:ext cx="286078" cy="2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61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7">
            <a:extLst>
              <a:ext uri="{FF2B5EF4-FFF2-40B4-BE49-F238E27FC236}">
                <a16:creationId xmlns:a16="http://schemas.microsoft.com/office/drawing/2014/main" id="{38AF21A3-31AE-4616-BC55-4865547DA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C25A37-1510-493B-8C13-40BC47AB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3E08-DEAA-45FA-8140-6C36008C3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GB" sz="1500" dirty="0"/>
              <a:t>Web part to list documents from a SharePoint document library</a:t>
            </a:r>
          </a:p>
          <a:p>
            <a:r>
              <a:rPr lang="en-GB" sz="1500" dirty="0"/>
              <a:t>The web part should be configurable to allow the user to </a:t>
            </a:r>
          </a:p>
          <a:p>
            <a:pPr lvl="1"/>
            <a:r>
              <a:rPr lang="en-GB" sz="1500" dirty="0"/>
              <a:t>select the source list from the site</a:t>
            </a:r>
          </a:p>
          <a:p>
            <a:pPr lvl="1"/>
            <a:r>
              <a:rPr lang="en-GB" sz="1500" dirty="0"/>
              <a:t>Select a managed metadata term to use as filter</a:t>
            </a:r>
          </a:p>
          <a:p>
            <a:pPr lvl="1"/>
            <a:endParaRPr lang="en-GB" sz="1500" dirty="0"/>
          </a:p>
          <a:p>
            <a:r>
              <a:rPr lang="en-GB" sz="1500" dirty="0"/>
              <a:t>List, managed metadata and sample data already available on a test site</a:t>
            </a:r>
          </a:p>
          <a:p>
            <a:endParaRPr lang="en-GB" sz="1500" dirty="0"/>
          </a:p>
          <a:p>
            <a:pPr marL="0" indent="0">
              <a:buNone/>
            </a:pPr>
            <a:r>
              <a:rPr lang="en-GB" sz="1500" dirty="0"/>
              <a:t>Source code:</a:t>
            </a:r>
          </a:p>
          <a:p>
            <a:pPr marL="0" indent="0">
              <a:buNone/>
            </a:pPr>
            <a:r>
              <a:rPr lang="en-GB" sz="1500" dirty="0">
                <a:hlinkClick r:id="rId4"/>
              </a:rPr>
              <a:t>https://github.com/joelfmrodrigues/demos/tree/master/PnP%20Controls</a:t>
            </a:r>
            <a:r>
              <a:rPr lang="en-GB" sz="15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12B72-9718-4481-93D4-8A12EEEE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28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0E59DE-8FA6-4090-B160-E9663AA55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800" y="6395873"/>
            <a:ext cx="286078" cy="2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15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0D2F-254B-4DA2-ACCB-1B673C7E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Resources</a:t>
            </a:r>
            <a:endParaRPr lang="en-GB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FFECEBA-D207-496B-8F5A-AF84041CDF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6377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D3E90-E562-45BB-82D8-B311339F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49F607-43A1-46AC-81E6-C192A061C8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53800" y="6395873"/>
            <a:ext cx="286078" cy="2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35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0F0C-B414-4FCE-9B21-919C8479C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/>
              <a:t>Reusable controls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E7B0D-EF7A-46A4-A7F0-75296CB50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GB"/>
              <a:t>Reusable React controls for SharePoint Framework solutions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3CD6C-4698-4AE9-A297-6B8DE881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750976-575F-4E09-A9BC-962940DBA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6395873"/>
            <a:ext cx="286078" cy="2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05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85B3-2521-42B9-BDFE-1E4271512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25623"/>
            <a:ext cx="8825659" cy="3951758"/>
          </a:xfrm>
        </p:spPr>
        <p:txBody>
          <a:bodyPr/>
          <a:lstStyle/>
          <a:p>
            <a:r>
              <a:rPr lang="en-GB" sz="5400" dirty="0"/>
              <a:t>Thank You!</a:t>
            </a:r>
            <a:br>
              <a:rPr lang="en-GB" dirty="0"/>
            </a:br>
            <a:r>
              <a:rPr lang="en-GB" sz="3400" dirty="0"/>
              <a:t>Questions?</a:t>
            </a:r>
            <a:br>
              <a:rPr lang="en-GB" dirty="0"/>
            </a:br>
            <a:br>
              <a:rPr lang="en-GB" dirty="0"/>
            </a:br>
            <a:r>
              <a:rPr lang="en-GB" sz="3200" b="1" dirty="0"/>
              <a:t>Joel Rodrigues</a:t>
            </a:r>
            <a:br>
              <a:rPr lang="en-GB" sz="2400" dirty="0"/>
            </a:br>
            <a:r>
              <a:rPr lang="en-GB" sz="2400" dirty="0"/>
              <a:t>Development Consultant</a:t>
            </a:r>
            <a:br>
              <a:rPr lang="en-GB" sz="2400" dirty="0"/>
            </a:br>
            <a:r>
              <a:rPr lang="en-GB" sz="2400" dirty="0"/>
              <a:t>       Corporate Project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495BB-954A-4D3D-9606-BBC3B43FE5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GB"/>
              <a:t>    @JoelFMRodrigues	</a:t>
            </a:r>
          </a:p>
          <a:p>
            <a:pPr algn="r"/>
            <a:r>
              <a:rPr lang="en-GB">
                <a:hlinkClick r:id="rId2"/>
              </a:rPr>
              <a:t>https://joelfmrodrigues.wordpress.com</a:t>
            </a:r>
            <a:r>
              <a:rPr lang="en-GB"/>
              <a:t>	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4B2E4-CB2E-4EA5-AF30-786E0FDE5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  <p:pic>
        <p:nvPicPr>
          <p:cNvPr id="7188" name="Picture 20" descr="Image result for twitter">
            <a:extLst>
              <a:ext uri="{FF2B5EF4-FFF2-40B4-BE49-F238E27FC236}">
                <a16:creationId xmlns:a16="http://schemas.microsoft.com/office/drawing/2014/main" id="{1EBEBDF3-A22A-4A4E-B6C5-ED5B87F2E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461" y="4714945"/>
            <a:ext cx="492635" cy="49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0" name="Picture 22" descr="Image result for wordpress">
            <a:extLst>
              <a:ext uri="{FF2B5EF4-FFF2-40B4-BE49-F238E27FC236}">
                <a16:creationId xmlns:a16="http://schemas.microsoft.com/office/drawing/2014/main" id="{E1C274ED-7B7A-47C3-B28C-0EB8C521C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54826" y="5230378"/>
            <a:ext cx="291903" cy="29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895167-586F-4F0F-85FD-C9D8AC4AD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800" y="6395873"/>
            <a:ext cx="286078" cy="2860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A01658-E061-4431-BEA8-1011349C4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439" y="4379555"/>
            <a:ext cx="366608" cy="36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6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1837522-E6A6-48E8-9DF4-BF87E444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Reusable controls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41933D1-B270-4FDA-AD9F-5628480844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08867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56973-C86E-4040-AA1B-DDDE9082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7777D9-AFD8-4168-B340-124674AA54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53800" y="6395873"/>
            <a:ext cx="286078" cy="2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2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8824-C4CE-4B51-AACD-315846BCC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FileTypeIcon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509046-1BB5-416C-BDB5-2B99C2A69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Returns the file type icon based on a specified file path or application.</a:t>
            </a:r>
          </a:p>
        </p:txBody>
      </p:sp>
      <p:pic>
        <p:nvPicPr>
          <p:cNvPr id="15" name="Picture 2" descr="FileTypeIcon control output">
            <a:extLst>
              <a:ext uri="{FF2B5EF4-FFF2-40B4-BE49-F238E27FC236}">
                <a16:creationId xmlns:a16="http://schemas.microsoft.com/office/drawing/2014/main" id="{885E90ED-79F8-4D0D-BC31-C0E80AD4960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79419" y="2290704"/>
            <a:ext cx="2262362" cy="227659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E9FB6-DBA1-4DA5-9904-E5890A53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1487D5-D14B-42FE-BC7C-5EDCD3854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6395873"/>
            <a:ext cx="286078" cy="2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5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8824-C4CE-4B51-AACD-315846BC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ListPicker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509046-1BB5-416C-BDB5-2B99C2A690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Allows you to select one or multiple available lists/libraries of the current site.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E9FB6-DBA1-4DA5-9904-E5890A53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 descr="ListPicker initial">
            <a:extLst>
              <a:ext uri="{FF2B5EF4-FFF2-40B4-BE49-F238E27FC236}">
                <a16:creationId xmlns:a16="http://schemas.microsoft.com/office/drawing/2014/main" id="{56019BE5-4C58-423B-9099-036D8F0EE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18" y="4136797"/>
            <a:ext cx="4298964" cy="62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stPicker single selection">
            <a:extLst>
              <a:ext uri="{FF2B5EF4-FFF2-40B4-BE49-F238E27FC236}">
                <a16:creationId xmlns:a16="http://schemas.microsoft.com/office/drawing/2014/main" id="{2919AF01-B5B1-4322-B538-B2FCB42121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374"/>
          <a:stretch/>
        </p:blipFill>
        <p:spPr bwMode="auto">
          <a:xfrm>
            <a:off x="6463375" y="1191237"/>
            <a:ext cx="4251850" cy="179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stPicker multi selection">
            <a:extLst>
              <a:ext uri="{FF2B5EF4-FFF2-40B4-BE49-F238E27FC236}">
                <a16:creationId xmlns:a16="http://schemas.microsoft.com/office/drawing/2014/main" id="{52545DF9-EBFE-4F1C-9BAA-12A63F17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038" y="3674378"/>
            <a:ext cx="4256187" cy="154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090B86-7A7F-4E82-BEAF-4F7021A55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800" y="6395873"/>
            <a:ext cx="286078" cy="2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3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544AA2D-B216-407D-8282-80FC29032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72838"/>
            <a:ext cx="5001607" cy="198813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B28824-C4CE-4B51-AACD-315846BC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ListView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509046-1BB5-416C-BDB5-2B99C2A690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Renders a list view for the given set of items.</a:t>
            </a:r>
          </a:p>
        </p:txBody>
      </p:sp>
      <p:pic>
        <p:nvPicPr>
          <p:cNvPr id="2050" name="Picture 2" descr="ListView control output">
            <a:extLst>
              <a:ext uri="{FF2B5EF4-FFF2-40B4-BE49-F238E27FC236}">
                <a16:creationId xmlns:a16="http://schemas.microsoft.com/office/drawing/2014/main" id="{7A7A2A99-3046-4926-B29F-0643872B52B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72202" y="1243062"/>
            <a:ext cx="5181600" cy="18536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E9FB6-DBA1-4DA5-9904-E5890A53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0BB2E8-F537-41EE-84A2-7B00A94E1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800" y="6395873"/>
            <a:ext cx="286078" cy="2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0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8824-C4CE-4B51-AACD-315846BC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509046-1BB5-416C-BDB5-2B99C2A690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Renders a placeholder which can be used to show a message indicating the web part still has to be configured.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E9FB6-DBA1-4DA5-9904-E5890A53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8" name="Picture 2" descr="Placeholder control output">
            <a:extLst>
              <a:ext uri="{FF2B5EF4-FFF2-40B4-BE49-F238E27FC236}">
                <a16:creationId xmlns:a16="http://schemas.microsoft.com/office/drawing/2014/main" id="{E0DFDE77-EEA4-409C-BFCC-4E0F74457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162" y="3414319"/>
            <a:ext cx="6526638" cy="276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D70FB3-1F30-48D8-BE79-D44C53F4B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6395873"/>
            <a:ext cx="286078" cy="2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2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8824-C4CE-4B51-AACD-315846BC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SiteBreadcrumb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509046-1BB5-416C-BDB5-2B99C2A690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Returns a breadcrumb based on the current location.</a:t>
            </a:r>
          </a:p>
        </p:txBody>
      </p:sp>
      <p:pic>
        <p:nvPicPr>
          <p:cNvPr id="15" name="Picture 4" descr="SiteBreadcrumb control output">
            <a:extLst>
              <a:ext uri="{FF2B5EF4-FFF2-40B4-BE49-F238E27FC236}">
                <a16:creationId xmlns:a16="http://schemas.microsoft.com/office/drawing/2014/main" id="{48C6468E-041D-4E92-A45C-38B5103A5F4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12432" y="4180731"/>
            <a:ext cx="3234821" cy="65867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E9FB6-DBA1-4DA5-9904-E5890A53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6" name="Picture 6" descr="Hover over an item">
            <a:extLst>
              <a:ext uri="{FF2B5EF4-FFF2-40B4-BE49-F238E27FC236}">
                <a16:creationId xmlns:a16="http://schemas.microsoft.com/office/drawing/2014/main" id="{6469809B-5B38-4CC1-87FE-875C6E887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098" y="2719086"/>
            <a:ext cx="3241155" cy="65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ED3761-CB45-4428-BD9A-1291A0F1A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800" y="6395873"/>
            <a:ext cx="286078" cy="2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8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8367</TotalTime>
  <Words>805</Words>
  <Application>Microsoft Office PowerPoint</Application>
  <PresentationFormat>Widescreen</PresentationFormat>
  <Paragraphs>181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SharePoint Development PnP Reusable Controls and PnPJS  Joel Rodrigues Development Consultant        Corporate Project Solutions</vt:lpstr>
      <vt:lpstr>Agenda</vt:lpstr>
      <vt:lpstr>Reusable controls</vt:lpstr>
      <vt:lpstr>Reusable controls</vt:lpstr>
      <vt:lpstr>FileTypeIcon</vt:lpstr>
      <vt:lpstr>ListPicker</vt:lpstr>
      <vt:lpstr>ListView</vt:lpstr>
      <vt:lpstr>Placeholder</vt:lpstr>
      <vt:lpstr>SiteBreadcrumb</vt:lpstr>
      <vt:lpstr>WebPartTitle</vt:lpstr>
      <vt:lpstr>TaxonomyPicker</vt:lpstr>
      <vt:lpstr>IFrameDialog</vt:lpstr>
      <vt:lpstr>Field Controls</vt:lpstr>
      <vt:lpstr>Reusable property pane controls</vt:lpstr>
      <vt:lpstr>Reusable property-pane controls</vt:lpstr>
      <vt:lpstr>PropertyFieldColorPicker</vt:lpstr>
      <vt:lpstr>PropertyFieldDateTimePicker</vt:lpstr>
      <vt:lpstr>PropertyFieldListPicker</vt:lpstr>
      <vt:lpstr>PropertyFieldPeoplePicker</vt:lpstr>
      <vt:lpstr>PropertyFieldSpinButton</vt:lpstr>
      <vt:lpstr>PropertyFieldTermPicker</vt:lpstr>
      <vt:lpstr>PropertyFieldMultiSelect</vt:lpstr>
      <vt:lpstr>PropertyFieldNumber</vt:lpstr>
      <vt:lpstr>Controls with callout</vt:lpstr>
      <vt:lpstr>PnPJS</vt:lpstr>
      <vt:lpstr>PnPJS</vt:lpstr>
      <vt:lpstr>Packages - @pnp/</vt:lpstr>
      <vt:lpstr>Demo</vt:lpstr>
      <vt:lpstr>Resources</vt:lpstr>
      <vt:lpstr>Thank You! Questions?  Joel Rodrigues Development Consultant        Corporate Project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Development </dc:title>
  <dc:creator>Joel Rodrigues</dc:creator>
  <cp:lastModifiedBy>Joel Rodrigues</cp:lastModifiedBy>
  <cp:revision>8</cp:revision>
  <dcterms:created xsi:type="dcterms:W3CDTF">2018-01-05T14:43:29Z</dcterms:created>
  <dcterms:modified xsi:type="dcterms:W3CDTF">2018-05-02T14:24:05Z</dcterms:modified>
</cp:coreProperties>
</file>