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858C"/>
    <a:srgbClr val="D6DCE5"/>
    <a:srgbClr val="FA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BFD51-0386-49BC-8243-2364D5934A4D}" v="10" dt="2022-10-06T20:17:0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8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Foster" userId="6aa1b11fdde8e9f1" providerId="LiveId" clId="{69DBFD51-0386-49BC-8243-2364D5934A4D}"/>
    <pc:docChg chg="undo custSel addSld delSld modSld sldOrd">
      <pc:chgData name="Joel Foster" userId="6aa1b11fdde8e9f1" providerId="LiveId" clId="{69DBFD51-0386-49BC-8243-2364D5934A4D}" dt="2022-10-06T20:22:41.067" v="236" actId="20577"/>
      <pc:docMkLst>
        <pc:docMk/>
      </pc:docMkLst>
      <pc:sldChg chg="modSp mod">
        <pc:chgData name="Joel Foster" userId="6aa1b11fdde8e9f1" providerId="LiveId" clId="{69DBFD51-0386-49BC-8243-2364D5934A4D}" dt="2022-10-06T20:19:24.931" v="117" actId="404"/>
        <pc:sldMkLst>
          <pc:docMk/>
          <pc:sldMk cId="145713817" sldId="259"/>
        </pc:sldMkLst>
        <pc:spChg chg="mod">
          <ac:chgData name="Joel Foster" userId="6aa1b11fdde8e9f1" providerId="LiveId" clId="{69DBFD51-0386-49BC-8243-2364D5934A4D}" dt="2022-10-06T20:19:20.932" v="116" actId="404"/>
          <ac:spMkLst>
            <pc:docMk/>
            <pc:sldMk cId="145713817" sldId="259"/>
            <ac:spMk id="11" creationId="{DCAF73FF-83FF-04AA-CDB0-C22F6BC18078}"/>
          </ac:spMkLst>
        </pc:spChg>
        <pc:spChg chg="mod">
          <ac:chgData name="Joel Foster" userId="6aa1b11fdde8e9f1" providerId="LiveId" clId="{69DBFD51-0386-49BC-8243-2364D5934A4D}" dt="2022-10-06T20:19:24.931" v="117" actId="404"/>
          <ac:spMkLst>
            <pc:docMk/>
            <pc:sldMk cId="145713817" sldId="259"/>
            <ac:spMk id="17" creationId="{FEE81C03-E823-870F-2AAD-0C5C81A7F761}"/>
          </ac:spMkLst>
        </pc:spChg>
      </pc:sldChg>
      <pc:sldChg chg="modSp add mod setBg">
        <pc:chgData name="Joel Foster" userId="6aa1b11fdde8e9f1" providerId="LiveId" clId="{69DBFD51-0386-49BC-8243-2364D5934A4D}" dt="2022-10-06T20:20:53.109" v="188" actId="1076"/>
        <pc:sldMkLst>
          <pc:docMk/>
          <pc:sldMk cId="4191025429" sldId="261"/>
        </pc:sldMkLst>
        <pc:spChg chg="mod">
          <ac:chgData name="Joel Foster" userId="6aa1b11fdde8e9f1" providerId="LiveId" clId="{69DBFD51-0386-49BC-8243-2364D5934A4D}" dt="2022-10-06T20:20:53.109" v="188" actId="1076"/>
          <ac:spMkLst>
            <pc:docMk/>
            <pc:sldMk cId="4191025429" sldId="261"/>
            <ac:spMk id="9" creationId="{DFA55B18-237F-22AB-329F-62929A8D30A2}"/>
          </ac:spMkLst>
        </pc:spChg>
      </pc:sldChg>
      <pc:sldChg chg="modSp add mod setBg">
        <pc:chgData name="Joel Foster" userId="6aa1b11fdde8e9f1" providerId="LiveId" clId="{69DBFD51-0386-49BC-8243-2364D5934A4D}" dt="2022-10-06T20:21:04.553" v="201" actId="1076"/>
        <pc:sldMkLst>
          <pc:docMk/>
          <pc:sldMk cId="2158790662" sldId="262"/>
        </pc:sldMkLst>
        <pc:spChg chg="mod">
          <ac:chgData name="Joel Foster" userId="6aa1b11fdde8e9f1" providerId="LiveId" clId="{69DBFD51-0386-49BC-8243-2364D5934A4D}" dt="2022-10-06T20:21:04.553" v="201" actId="1076"/>
          <ac:spMkLst>
            <pc:docMk/>
            <pc:sldMk cId="2158790662" sldId="262"/>
            <ac:spMk id="7" creationId="{5F731225-A51D-3682-FD47-6D447F2DED75}"/>
          </ac:spMkLst>
        </pc:spChg>
        <pc:picChg chg="mod">
          <ac:chgData name="Joel Foster" userId="6aa1b11fdde8e9f1" providerId="LiveId" clId="{69DBFD51-0386-49BC-8243-2364D5934A4D}" dt="2022-10-06T20:16:49.871" v="73" actId="1076"/>
          <ac:picMkLst>
            <pc:docMk/>
            <pc:sldMk cId="2158790662" sldId="262"/>
            <ac:picMk id="5" creationId="{219D1835-3967-2918-2432-ADDCE9CBBF8A}"/>
          </ac:picMkLst>
        </pc:picChg>
        <pc:picChg chg="mod">
          <ac:chgData name="Joel Foster" userId="6aa1b11fdde8e9f1" providerId="LiveId" clId="{69DBFD51-0386-49BC-8243-2364D5934A4D}" dt="2022-10-06T20:16:52.575" v="75" actId="1076"/>
          <ac:picMkLst>
            <pc:docMk/>
            <pc:sldMk cId="2158790662" sldId="262"/>
            <ac:picMk id="6" creationId="{282D31C9-7FA8-E9A4-58AA-C87070395E27}"/>
          </ac:picMkLst>
        </pc:picChg>
      </pc:sldChg>
      <pc:sldChg chg="addSp modSp mod setBg">
        <pc:chgData name="Joel Foster" userId="6aa1b11fdde8e9f1" providerId="LiveId" clId="{69DBFD51-0386-49BC-8243-2364D5934A4D}" dt="2022-10-06T20:03:52.709" v="8" actId="1076"/>
        <pc:sldMkLst>
          <pc:docMk/>
          <pc:sldMk cId="1620078853" sldId="263"/>
        </pc:sldMkLst>
        <pc:spChg chg="mod">
          <ac:chgData name="Joel Foster" userId="6aa1b11fdde8e9f1" providerId="LiveId" clId="{69DBFD51-0386-49BC-8243-2364D5934A4D}" dt="2022-10-06T20:02:00.574" v="2" actId="113"/>
          <ac:spMkLst>
            <pc:docMk/>
            <pc:sldMk cId="1620078853" sldId="263"/>
            <ac:spMk id="2" creationId="{C729CF33-5427-A3EE-B060-4891DD4B2F87}"/>
          </ac:spMkLst>
        </pc:spChg>
        <pc:graphicFrameChg chg="mod">
          <ac:chgData name="Joel Foster" userId="6aa1b11fdde8e9f1" providerId="LiveId" clId="{69DBFD51-0386-49BC-8243-2364D5934A4D}" dt="2022-10-06T20:03:48.224" v="6" actId="1076"/>
          <ac:graphicFrameMkLst>
            <pc:docMk/>
            <pc:sldMk cId="1620078853" sldId="263"/>
            <ac:graphicFrameMk id="4" creationId="{6BADD089-02A8-947B-E326-0AC5FA0CA84B}"/>
          </ac:graphicFrameMkLst>
        </pc:graphicFrameChg>
        <pc:picChg chg="add mod">
          <ac:chgData name="Joel Foster" userId="6aa1b11fdde8e9f1" providerId="LiveId" clId="{69DBFD51-0386-49BC-8243-2364D5934A4D}" dt="2022-10-06T20:03:52.709" v="8" actId="1076"/>
          <ac:picMkLst>
            <pc:docMk/>
            <pc:sldMk cId="1620078853" sldId="263"/>
            <ac:picMk id="5" creationId="{44D6961F-8099-9C69-C9F4-07A80C3733D7}"/>
          </ac:picMkLst>
        </pc:picChg>
      </pc:sldChg>
      <pc:sldChg chg="addSp delSp modSp add mod setBg">
        <pc:chgData name="Joel Foster" userId="6aa1b11fdde8e9f1" providerId="LiveId" clId="{69DBFD51-0386-49BC-8243-2364D5934A4D}" dt="2022-10-06T20:15:41.097" v="63" actId="1076"/>
        <pc:sldMkLst>
          <pc:docMk/>
          <pc:sldMk cId="260258564" sldId="264"/>
        </pc:sldMkLst>
        <pc:spChg chg="mod">
          <ac:chgData name="Joel Foster" userId="6aa1b11fdde8e9f1" providerId="LiveId" clId="{69DBFD51-0386-49BC-8243-2364D5934A4D}" dt="2022-10-06T20:05:41.303" v="30" actId="207"/>
          <ac:spMkLst>
            <pc:docMk/>
            <pc:sldMk cId="260258564" sldId="264"/>
            <ac:spMk id="6" creationId="{A2377B62-A158-31F1-4DCB-A1808AE4FF45}"/>
          </ac:spMkLst>
        </pc:spChg>
        <pc:picChg chg="add mod modCrop">
          <ac:chgData name="Joel Foster" userId="6aa1b11fdde8e9f1" providerId="LiveId" clId="{69DBFD51-0386-49BC-8243-2364D5934A4D}" dt="2022-10-06T20:12:59.908" v="48" actId="1076"/>
          <ac:picMkLst>
            <pc:docMk/>
            <pc:sldMk cId="260258564" sldId="264"/>
            <ac:picMk id="3" creationId="{4D1CCFB9-9648-7559-C0AE-A4EC0A895016}"/>
          </ac:picMkLst>
        </pc:picChg>
        <pc:picChg chg="del mod">
          <ac:chgData name="Joel Foster" userId="6aa1b11fdde8e9f1" providerId="LiveId" clId="{69DBFD51-0386-49BC-8243-2364D5934A4D}" dt="2022-10-06T20:05:16.822" v="19" actId="478"/>
          <ac:picMkLst>
            <pc:docMk/>
            <pc:sldMk cId="260258564" sldId="264"/>
            <ac:picMk id="4" creationId="{EF436058-E041-A454-F19E-63693D49A092}"/>
          </ac:picMkLst>
        </pc:picChg>
        <pc:picChg chg="add del mod">
          <ac:chgData name="Joel Foster" userId="6aa1b11fdde8e9f1" providerId="LiveId" clId="{69DBFD51-0386-49BC-8243-2364D5934A4D}" dt="2022-10-06T20:10:53.628" v="38" actId="478"/>
          <ac:picMkLst>
            <pc:docMk/>
            <pc:sldMk cId="260258564" sldId="264"/>
            <ac:picMk id="7" creationId="{44357C29-BDA3-9B1B-0C64-709F65C9FB00}"/>
          </ac:picMkLst>
        </pc:picChg>
        <pc:picChg chg="add del mod">
          <ac:chgData name="Joel Foster" userId="6aa1b11fdde8e9f1" providerId="LiveId" clId="{69DBFD51-0386-49BC-8243-2364D5934A4D}" dt="2022-10-06T20:12:33.101" v="43" actId="478"/>
          <ac:picMkLst>
            <pc:docMk/>
            <pc:sldMk cId="260258564" sldId="264"/>
            <ac:picMk id="9" creationId="{E1488E20-86D4-0FFA-0ACD-4BEB3A27E16F}"/>
          </ac:picMkLst>
        </pc:picChg>
        <pc:picChg chg="mod">
          <ac:chgData name="Joel Foster" userId="6aa1b11fdde8e9f1" providerId="LiveId" clId="{69DBFD51-0386-49BC-8243-2364D5934A4D}" dt="2022-10-06T20:05:50.945" v="33" actId="1076"/>
          <ac:picMkLst>
            <pc:docMk/>
            <pc:sldMk cId="260258564" sldId="264"/>
            <ac:picMk id="11" creationId="{B1EFB768-DBD9-D629-7D5D-F4739B7E06C6}"/>
          </ac:picMkLst>
        </pc:picChg>
        <pc:picChg chg="add del mod">
          <ac:chgData name="Joel Foster" userId="6aa1b11fdde8e9f1" providerId="LiveId" clId="{69DBFD51-0386-49BC-8243-2364D5934A4D}" dt="2022-10-06T20:12:55.976" v="47" actId="478"/>
          <ac:picMkLst>
            <pc:docMk/>
            <pc:sldMk cId="260258564" sldId="264"/>
            <ac:picMk id="12" creationId="{D5A92E74-62BB-C48F-4ED4-4B0394DED8E6}"/>
          </ac:picMkLst>
        </pc:picChg>
        <pc:picChg chg="add mod">
          <ac:chgData name="Joel Foster" userId="6aa1b11fdde8e9f1" providerId="LiveId" clId="{69DBFD51-0386-49BC-8243-2364D5934A4D}" dt="2022-10-06T20:15:33.814" v="57" actId="1076"/>
          <ac:picMkLst>
            <pc:docMk/>
            <pc:sldMk cId="260258564" sldId="264"/>
            <ac:picMk id="14" creationId="{D7E63020-C726-34A4-C3B9-48AB7E021CC5}"/>
          </ac:picMkLst>
        </pc:picChg>
        <pc:picChg chg="add del mod">
          <ac:chgData name="Joel Foster" userId="6aa1b11fdde8e9f1" providerId="LiveId" clId="{69DBFD51-0386-49BC-8243-2364D5934A4D}" dt="2022-10-06T20:15:37.887" v="60" actId="478"/>
          <ac:picMkLst>
            <pc:docMk/>
            <pc:sldMk cId="260258564" sldId="264"/>
            <ac:picMk id="16" creationId="{BADAD5CB-102F-BFFF-9727-317F96474445}"/>
          </ac:picMkLst>
        </pc:picChg>
        <pc:picChg chg="add mod">
          <ac:chgData name="Joel Foster" userId="6aa1b11fdde8e9f1" providerId="LiveId" clId="{69DBFD51-0386-49BC-8243-2364D5934A4D}" dt="2022-10-06T20:15:41.097" v="63" actId="1076"/>
          <ac:picMkLst>
            <pc:docMk/>
            <pc:sldMk cId="260258564" sldId="264"/>
            <ac:picMk id="18" creationId="{166E8BF9-2A39-1478-6955-FAB6669FB0F3}"/>
          </ac:picMkLst>
        </pc:picChg>
      </pc:sldChg>
      <pc:sldChg chg="add del">
        <pc:chgData name="Joel Foster" userId="6aa1b11fdde8e9f1" providerId="LiveId" clId="{69DBFD51-0386-49BC-8243-2364D5934A4D}" dt="2022-10-06T20:18:20.757" v="93" actId="2696"/>
        <pc:sldMkLst>
          <pc:docMk/>
          <pc:sldMk cId="2086954616" sldId="265"/>
        </pc:sldMkLst>
      </pc:sldChg>
      <pc:sldChg chg="modSp add mod ord">
        <pc:chgData name="Joel Foster" userId="6aa1b11fdde8e9f1" providerId="LiveId" clId="{69DBFD51-0386-49BC-8243-2364D5934A4D}" dt="2022-10-06T20:18:16.129" v="92" actId="207"/>
        <pc:sldMkLst>
          <pc:docMk/>
          <pc:sldMk cId="3769375204" sldId="266"/>
        </pc:sldMkLst>
        <pc:spChg chg="mod">
          <ac:chgData name="Joel Foster" userId="6aa1b11fdde8e9f1" providerId="LiveId" clId="{69DBFD51-0386-49BC-8243-2364D5934A4D}" dt="2022-10-06T20:17:39.622" v="83" actId="207"/>
          <ac:spMkLst>
            <pc:docMk/>
            <pc:sldMk cId="3769375204" sldId="266"/>
            <ac:spMk id="9" creationId="{F7ACBCE8-E0EF-8382-1181-FDBD336F0713}"/>
          </ac:spMkLst>
        </pc:spChg>
        <pc:spChg chg="mod">
          <ac:chgData name="Joel Foster" userId="6aa1b11fdde8e9f1" providerId="LiveId" clId="{69DBFD51-0386-49BC-8243-2364D5934A4D}" dt="2022-10-06T20:18:16.129" v="92" actId="207"/>
          <ac:spMkLst>
            <pc:docMk/>
            <pc:sldMk cId="3769375204" sldId="266"/>
            <ac:spMk id="10" creationId="{3E32FDE3-5F09-3814-A6AD-EF6287669F1B}"/>
          </ac:spMkLst>
        </pc:spChg>
      </pc:sldChg>
      <pc:sldChg chg="modSp add mod">
        <pc:chgData name="Joel Foster" userId="6aa1b11fdde8e9f1" providerId="LiveId" clId="{69DBFD51-0386-49BC-8243-2364D5934A4D}" dt="2022-10-06T20:22:41.067" v="236" actId="20577"/>
        <pc:sldMkLst>
          <pc:docMk/>
          <pc:sldMk cId="1324917997" sldId="267"/>
        </pc:sldMkLst>
        <pc:spChg chg="mod">
          <ac:chgData name="Joel Foster" userId="6aa1b11fdde8e9f1" providerId="LiveId" clId="{69DBFD51-0386-49BC-8243-2364D5934A4D}" dt="2022-10-06T20:22:41.067" v="236" actId="20577"/>
          <ac:spMkLst>
            <pc:docMk/>
            <pc:sldMk cId="1324917997" sldId="267"/>
            <ac:spMk id="9" creationId="{F7ACBCE8-E0EF-8382-1181-FDBD336F0713}"/>
          </ac:spMkLst>
        </pc:spChg>
        <pc:spChg chg="mod">
          <ac:chgData name="Joel Foster" userId="6aa1b11fdde8e9f1" providerId="LiveId" clId="{69DBFD51-0386-49BC-8243-2364D5934A4D}" dt="2022-10-06T20:22:37.364" v="220" actId="1076"/>
          <ac:spMkLst>
            <pc:docMk/>
            <pc:sldMk cId="1324917997" sldId="267"/>
            <ac:spMk id="10" creationId="{3E32FDE3-5F09-3814-A6AD-EF6287669F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E1D2-469C-9020-AE7A-D9230E83C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5D11-2C15-4372-C3C8-BA2789323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5636-694B-477C-6233-58C7F795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65847-22D3-0A15-A102-A79727CE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A0910-21B3-1041-B84D-1DAC2AD9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0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7CAD-1669-CA48-2F6F-C004A12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D44D3-D947-008D-0244-1A3CB2E72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A31D-F5E0-8AFD-74DF-AEB38E30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6304A-74F8-FE78-9CB7-7268A6E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91334-15A6-080B-E4C8-91DC33B6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CAC08-B391-CA40-372E-3573CEFB3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32BFE-7300-139A-03D0-DD70DB843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DCF5-0EE9-EE21-3CA1-6681042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3505C-23F4-E551-0FD8-B8EA5875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F9581-9E9B-993F-E01D-825AA56D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F145-C4A0-6802-1F3F-A900003D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8C5E-D292-36AE-92E8-7D5952A2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B0B4-7441-0FB2-A304-C1E1B43F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21A1-3BC3-C19E-E10E-48694DA1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EE87-8F31-A9F1-0C89-705FB255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9AD7-46D5-B521-1436-465FB2B3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D900F-020D-99AF-F437-7388C9FD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7AB60-A8B0-7434-F823-3B21A341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51DB-501D-B859-3365-EDE6B26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9FE1-F2F7-8AF9-0472-EF962B72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9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206B-C772-B152-7AE3-A44D4670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6D3F-ED4F-FA6A-1C47-D84EFFAEE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34FD8-E393-FA58-A73C-B55482A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F1A8C-EFDE-6CC1-6D73-E371FA43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BCFBD-B477-2F39-0141-7C06245E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A830-581C-B23D-86EE-2B89E20F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1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97AA-DF69-CCA4-B95F-4254E6D1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DB77-C449-D518-C9E4-164BBEAD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D0D1A-5A38-4694-EF4D-11AE2DDA1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B7FF3-B84F-0B27-C8B1-291EFDEC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50D4C-D583-1CE2-FFAE-DD4E6E48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49B2E-8D14-D84E-BC77-51B95600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D3B97-EE53-40BA-36E5-9827E3DF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37134-571B-55DD-724B-CC5E7FF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C02D-F0D8-941C-C49A-30C6397B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449E6-FC07-FE42-5CC0-EB2467FD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BAC94-0E4A-97E7-C0E0-18FB8C52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FDFE-6FAE-51B0-B267-E0BBDBC6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82882-D644-B8DC-39E7-4451701C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AC4C3-2864-95AA-1C5A-65153F1F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AD8A7-5E5F-4A74-2455-0F1F7DCE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7189-547D-6DB2-BFB4-FB053104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7D0-3202-7480-9294-7EA4104D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7CE6F-9F63-5B99-D2EB-93B419BE5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1766-5697-E664-9D49-50F0BEAB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80B8C-9D76-C70C-9549-FDA6B8FE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C9B1A-5CED-F8C9-1FD3-6BF741F9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1832-2C1B-C11F-2C27-9C082BD9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9324-1225-FA43-47ED-B3D8EBE8D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6DC0-8F54-C149-536C-D34206C4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7A039-43C7-2567-1501-711F689B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B88A1-F5AD-3DA3-0B42-FF4358B7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2CE20-F2D8-E6B5-8262-B7575A18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37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E48B5D-DEDC-B979-6028-D496CC1C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E8DD-9D90-1F00-D885-A0DC60D70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4BD5-B53E-3295-9CBA-8965DF92C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16C9-376E-4493-BE97-CB9E5D965FA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16A5-4E9A-431A-9991-F84F5245B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EF7E-AF67-2A9E-4E78-1B937772D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CB99-8476-4F13-94CB-728386D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801219-B76B-0E4D-7664-F81E1683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99029" cy="7406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728FF4-36D5-B031-A5DE-B4729EF288D3}"/>
              </a:ext>
            </a:extLst>
          </p:cNvPr>
          <p:cNvSpPr/>
          <p:nvPr/>
        </p:nvSpPr>
        <p:spPr>
          <a:xfrm>
            <a:off x="2750178" y="1998464"/>
            <a:ext cx="6798669" cy="2142907"/>
          </a:xfrm>
          <a:prstGeom prst="rect">
            <a:avLst/>
          </a:prstGeom>
          <a:solidFill>
            <a:srgbClr val="FAFBF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DC4E6-126A-C07B-05A3-A646FC24034E}"/>
              </a:ext>
            </a:extLst>
          </p:cNvPr>
          <p:cNvSpPr/>
          <p:nvPr/>
        </p:nvSpPr>
        <p:spPr>
          <a:xfrm>
            <a:off x="4434583" y="2010504"/>
            <a:ext cx="33228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Rockbuster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Stealth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86DA1B4-3AA7-47BA-CF07-61CD8B9AD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3145" y="3776870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Analysis of Film Revenue and Customer Location</a:t>
            </a:r>
          </a:p>
        </p:txBody>
      </p:sp>
    </p:spTree>
    <p:extLst>
      <p:ext uri="{BB962C8B-B14F-4D97-AF65-F5344CB8AC3E}">
        <p14:creationId xmlns:p14="http://schemas.microsoft.com/office/powerpoint/2010/main" val="240809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1A8C46-3851-43CC-4151-28716ED2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42" y="1465762"/>
            <a:ext cx="5257801" cy="3650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CBCE8-E0EF-8382-1181-FDBD336F0713}"/>
              </a:ext>
            </a:extLst>
          </p:cNvPr>
          <p:cNvSpPr/>
          <p:nvPr/>
        </p:nvSpPr>
        <p:spPr>
          <a:xfrm>
            <a:off x="338137" y="524311"/>
            <a:ext cx="5257801" cy="1134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32FDE3-5F09-3814-A6AD-EF628766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76" y="2410190"/>
            <a:ext cx="4793456" cy="20376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Tableau Link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https://public.tableau.com/views/3_10FinalVisuals/RevFilm?:language=en-US&amp;publish=yes&amp;:display_count=n&amp;:origin=viz_share_link</a:t>
            </a:r>
          </a:p>
        </p:txBody>
      </p:sp>
    </p:spTree>
    <p:extLst>
      <p:ext uri="{BB962C8B-B14F-4D97-AF65-F5344CB8AC3E}">
        <p14:creationId xmlns:p14="http://schemas.microsoft.com/office/powerpoint/2010/main" val="132491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1A8C46-3851-43CC-4151-28716ED2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42" y="1465762"/>
            <a:ext cx="5257801" cy="3650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CBCE8-E0EF-8382-1181-FDBD336F0713}"/>
              </a:ext>
            </a:extLst>
          </p:cNvPr>
          <p:cNvSpPr/>
          <p:nvPr/>
        </p:nvSpPr>
        <p:spPr>
          <a:xfrm>
            <a:off x="338137" y="524311"/>
            <a:ext cx="5257801" cy="1134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cap="none" spc="0" dirty="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32FDE3-5F09-3814-A6AD-EF628766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09" y="1701505"/>
            <a:ext cx="4793456" cy="4247714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Rockbuster</a:t>
            </a:r>
            <a:r>
              <a:rPr lang="en-US" sz="2400" dirty="0">
                <a:solidFill>
                  <a:srgbClr val="FFFFFF"/>
                </a:solidFill>
              </a:rPr>
              <a:t> Stealth is launching a movie rental platform and is interested in knowing: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Which movies contributed the most/least to revenue gain?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What was the average rental duration for all videos?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Which countries are </a:t>
            </a:r>
            <a:r>
              <a:rPr lang="en-US" dirty="0" err="1">
                <a:solidFill>
                  <a:srgbClr val="FFFFFF"/>
                </a:solidFill>
              </a:rPr>
              <a:t>Rockbuster</a:t>
            </a:r>
            <a:r>
              <a:rPr lang="en-US" dirty="0">
                <a:solidFill>
                  <a:srgbClr val="FFFFFF"/>
                </a:solidFill>
              </a:rPr>
              <a:t> customers based in?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Where are customers with a high lifetime value based?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28842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C383-EDBB-FFC8-7502-878B152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D2BF-4A07-A833-AAC5-FD6854D26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2E179-D310-9FA3-064F-5D2CD448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" y="211898"/>
            <a:ext cx="11982324" cy="66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B92C-0B2F-C1AE-3F09-5E469A1CBABB}"/>
              </a:ext>
            </a:extLst>
          </p:cNvPr>
          <p:cNvGrpSpPr/>
          <p:nvPr/>
        </p:nvGrpSpPr>
        <p:grpSpPr>
          <a:xfrm>
            <a:off x="441008" y="1770174"/>
            <a:ext cx="5273993" cy="3994112"/>
            <a:chOff x="678074" y="3001554"/>
            <a:chExt cx="4553585" cy="3448531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E936B79-0C47-9087-09D5-B42CCC8CA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074" y="3001554"/>
              <a:ext cx="4553585" cy="34485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AF73FF-83FF-04AA-CDB0-C22F6BC18078}"/>
                </a:ext>
              </a:extLst>
            </p:cNvPr>
            <p:cNvSpPr txBox="1"/>
            <p:nvPr/>
          </p:nvSpPr>
          <p:spPr>
            <a:xfrm>
              <a:off x="964565" y="3144460"/>
              <a:ext cx="2730027" cy="398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Most Popular </a:t>
              </a:r>
              <a:r>
                <a:rPr lang="en-US" sz="2000" b="1" dirty="0">
                  <a:solidFill>
                    <a:schemeClr val="bg1"/>
                  </a:solidFill>
                </a:rPr>
                <a:t>- $215.80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127B0CB8-A082-E8ED-2881-CBC430D1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-3127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Best and Worst Movies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ECFAA4-4A8C-D638-A360-754830AEC856}"/>
              </a:ext>
            </a:extLst>
          </p:cNvPr>
          <p:cNvGrpSpPr/>
          <p:nvPr/>
        </p:nvGrpSpPr>
        <p:grpSpPr>
          <a:xfrm>
            <a:off x="6579865" y="1704157"/>
            <a:ext cx="5612135" cy="5153843"/>
            <a:chOff x="6579865" y="1704157"/>
            <a:chExt cx="5612135" cy="515384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D3F0327-A5F1-C44A-B0C9-2A32E5A3C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865" y="2044293"/>
              <a:ext cx="5612135" cy="481370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E81C03-E823-870F-2AAD-0C5C81A7F761}"/>
                </a:ext>
              </a:extLst>
            </p:cNvPr>
            <p:cNvSpPr txBox="1"/>
            <p:nvPr/>
          </p:nvSpPr>
          <p:spPr>
            <a:xfrm>
              <a:off x="7933267" y="1704157"/>
              <a:ext cx="2702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Least Popular </a:t>
              </a:r>
              <a:r>
                <a:rPr lang="en-US" sz="2000" b="1" dirty="0">
                  <a:solidFill>
                    <a:schemeClr val="bg1"/>
                  </a:solidFill>
                </a:rPr>
                <a:t>- $5.90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B648F3-2346-319A-B798-59E26CCA358A}"/>
              </a:ext>
            </a:extLst>
          </p:cNvPr>
          <p:cNvSpPr txBox="1"/>
          <p:nvPr/>
        </p:nvSpPr>
        <p:spPr>
          <a:xfrm>
            <a:off x="7067969" y="2575686"/>
            <a:ext cx="3639708" cy="1427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Duffel Apocalypse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Oklahoma Jumanji</a:t>
            </a:r>
          </a:p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rebuchet MS" panose="020B0603020202020204" pitchFamily="34" charset="0"/>
              </a:rPr>
              <a:t>Texas Watch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CF33-5427-A3EE-B060-4891DD4B2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Top 10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ADD089-02A8-947B-E326-0AC5FA0CA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991620"/>
              </p:ext>
            </p:extLst>
          </p:nvPr>
        </p:nvGraphicFramePr>
        <p:xfrm>
          <a:off x="439631" y="1677604"/>
          <a:ext cx="8010739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607">
                  <a:extLst>
                    <a:ext uri="{9D8B030D-6E8A-4147-A177-3AD203B41FA5}">
                      <a16:colId xmlns:a16="http://schemas.microsoft.com/office/drawing/2014/main" val="2852128733"/>
                    </a:ext>
                  </a:extLst>
                </a:gridCol>
                <a:gridCol w="1734985">
                  <a:extLst>
                    <a:ext uri="{9D8B030D-6E8A-4147-A177-3AD203B41FA5}">
                      <a16:colId xmlns:a16="http://schemas.microsoft.com/office/drawing/2014/main" val="3399180107"/>
                    </a:ext>
                  </a:extLst>
                </a:gridCol>
                <a:gridCol w="2480703">
                  <a:extLst>
                    <a:ext uri="{9D8B030D-6E8A-4147-A177-3AD203B41FA5}">
                      <a16:colId xmlns:a16="http://schemas.microsoft.com/office/drawing/2014/main" val="268267067"/>
                    </a:ext>
                  </a:extLst>
                </a:gridCol>
                <a:gridCol w="2449444">
                  <a:extLst>
                    <a:ext uri="{9D8B030D-6E8A-4147-A177-3AD203B41FA5}">
                      <a16:colId xmlns:a16="http://schemas.microsoft.com/office/drawing/2014/main" val="2013601610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First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Last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Country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Total Spent </a:t>
                      </a:r>
                      <a:endParaRPr lang="en-US" sz="2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311004318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E.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Hunt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Runion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211.55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41222129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K.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Seal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United States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208.58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3143377809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Snyder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Brazil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 $       194.61 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42649330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R.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Kennedy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Netherlands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191.62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410887682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Shaw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Belarus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189.60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22110453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T.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Collazo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Iran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183.63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15258043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A.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Bradley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United States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167.67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2525629065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Irby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Canada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167.62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3040194111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Dean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Philippines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 $       166.61 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41527616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M.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Way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>
                          <a:effectLst/>
                        </a:rPr>
                        <a:t>India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u="none" strike="noStrike" dirty="0">
                          <a:effectLst/>
                        </a:rPr>
                        <a:t> $       162.67 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929" marR="11929" marT="11929" marB="0" anchor="b"/>
                </a:tc>
                <a:extLst>
                  <a:ext uri="{0D108BD9-81ED-4DB2-BD59-A6C34878D82A}">
                    <a16:rowId xmlns:a16="http://schemas.microsoft.com/office/drawing/2014/main" val="190650444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D6961F-8099-9C69-C9F4-07A80C37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941" y="1584470"/>
            <a:ext cx="4048690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7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377B62-A158-31F1-4DCB-A1808AE4FF45}"/>
              </a:ext>
            </a:extLst>
          </p:cNvPr>
          <p:cNvSpPr/>
          <p:nvPr/>
        </p:nvSpPr>
        <p:spPr>
          <a:xfrm>
            <a:off x="670705" y="431752"/>
            <a:ext cx="2668616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</a:t>
            </a:r>
          </a:p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Rating and Genre</a:t>
            </a:r>
          </a:p>
        </p:txBody>
      </p:sp>
      <p:pic>
        <p:nvPicPr>
          <p:cNvPr id="11" name="slide2" descr="RevRating">
            <a:extLst>
              <a:ext uri="{FF2B5EF4-FFF2-40B4-BE49-F238E27FC236}">
                <a16:creationId xmlns:a16="http://schemas.microsoft.com/office/drawing/2014/main" id="{B1EFB768-DBD9-D629-7D5D-F4739B7E0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6" t="19080" r="45888" b="14727"/>
          <a:stretch/>
        </p:blipFill>
        <p:spPr>
          <a:xfrm>
            <a:off x="297982" y="2286200"/>
            <a:ext cx="4356259" cy="41400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CCFB9-9648-7559-C0AE-A4EC0A895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838"/>
          <a:stretch/>
        </p:blipFill>
        <p:spPr>
          <a:xfrm>
            <a:off x="8636001" y="304800"/>
            <a:ext cx="2755962" cy="6248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E63020-C726-34A4-C3B9-48AB7E021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77" y="1082525"/>
            <a:ext cx="2476846" cy="22196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6E8BF9-2A39-1478-6955-FAB6669FB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050" y="4030134"/>
            <a:ext cx="2695951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5" descr="RevCountryHeatMap">
            <a:extLst>
              <a:ext uri="{FF2B5EF4-FFF2-40B4-BE49-F238E27FC236}">
                <a16:creationId xmlns:a16="http://schemas.microsoft.com/office/drawing/2014/main" id="{03C20131-7854-8D19-80D5-2B16DA5F7D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1" r="19674"/>
          <a:stretch/>
        </p:blipFill>
        <p:spPr>
          <a:xfrm>
            <a:off x="130539" y="490161"/>
            <a:ext cx="12061461" cy="6543253"/>
          </a:xfrm>
          <a:prstGeom prst="rect">
            <a:avLst/>
          </a:prstGeom>
        </p:spPr>
      </p:pic>
      <p:pic>
        <p:nvPicPr>
          <p:cNvPr id="5" name="slide6" descr="RevCountryTop5Chart">
            <a:extLst>
              <a:ext uri="{FF2B5EF4-FFF2-40B4-BE49-F238E27FC236}">
                <a16:creationId xmlns:a16="http://schemas.microsoft.com/office/drawing/2014/main" id="{6697F6B5-847B-4BBF-9339-355EACA71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7"/>
          <a:stretch/>
        </p:blipFill>
        <p:spPr>
          <a:xfrm>
            <a:off x="373074" y="4316989"/>
            <a:ext cx="1543050" cy="11357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A55B18-237F-22AB-329F-62929A8D30A2}"/>
              </a:ext>
            </a:extLst>
          </p:cNvPr>
          <p:cNvSpPr/>
          <p:nvPr/>
        </p:nvSpPr>
        <p:spPr>
          <a:xfrm>
            <a:off x="0" y="0"/>
            <a:ext cx="47700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Countries – Revenue</a:t>
            </a:r>
          </a:p>
        </p:txBody>
      </p:sp>
    </p:spTree>
    <p:extLst>
      <p:ext uri="{BB962C8B-B14F-4D97-AF65-F5344CB8AC3E}">
        <p14:creationId xmlns:p14="http://schemas.microsoft.com/office/powerpoint/2010/main" val="4191025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13B-B6AA-BB3F-664D-CAF13649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Rev Heat Map +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64504-37BC-5A5D-4D7B-68BAD6DE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slide8" descr="NumCust,RevCntryHeatMap">
            <a:extLst>
              <a:ext uri="{FF2B5EF4-FFF2-40B4-BE49-F238E27FC236}">
                <a16:creationId xmlns:a16="http://schemas.microsoft.com/office/drawing/2014/main" id="{219D1835-3967-2918-2432-ADDCE9CBB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0" t="6029" r="19402" b="1373"/>
          <a:stretch/>
        </p:blipFill>
        <p:spPr>
          <a:xfrm>
            <a:off x="126033" y="563961"/>
            <a:ext cx="11939934" cy="6407641"/>
          </a:xfrm>
          <a:prstGeom prst="rect">
            <a:avLst/>
          </a:prstGeom>
        </p:spPr>
      </p:pic>
      <p:pic>
        <p:nvPicPr>
          <p:cNvPr id="6" name="slide6" descr="RevCountryTop5Chart">
            <a:extLst>
              <a:ext uri="{FF2B5EF4-FFF2-40B4-BE49-F238E27FC236}">
                <a16:creationId xmlns:a16="http://schemas.microsoft.com/office/drawing/2014/main" id="{282D31C9-7FA8-E9A4-58AA-C87070395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21"/>
          <a:stretch/>
        </p:blipFill>
        <p:spPr>
          <a:xfrm>
            <a:off x="178713" y="5043203"/>
            <a:ext cx="2971800" cy="1133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731225-A51D-3682-FD47-6D447F2DED75}"/>
              </a:ext>
            </a:extLst>
          </p:cNvPr>
          <p:cNvSpPr/>
          <p:nvPr/>
        </p:nvSpPr>
        <p:spPr>
          <a:xfrm>
            <a:off x="126033" y="-20814"/>
            <a:ext cx="49343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5 Countries - Customers</a:t>
            </a:r>
          </a:p>
        </p:txBody>
      </p:sp>
    </p:spTree>
    <p:extLst>
      <p:ext uri="{BB962C8B-B14F-4D97-AF65-F5344CB8AC3E}">
        <p14:creationId xmlns:p14="http://schemas.microsoft.com/office/powerpoint/2010/main" val="215879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5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1A8C46-3851-43CC-4151-28716ED2E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542" y="1465762"/>
            <a:ext cx="5257801" cy="36503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ACBCE8-E0EF-8382-1181-FDBD336F0713}"/>
              </a:ext>
            </a:extLst>
          </p:cNvPr>
          <p:cNvSpPr/>
          <p:nvPr/>
        </p:nvSpPr>
        <p:spPr>
          <a:xfrm>
            <a:off x="338137" y="524311"/>
            <a:ext cx="5257801" cy="11343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32FDE3-5F09-3814-A6AD-EF628766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09" y="1701505"/>
            <a:ext cx="4793456" cy="42477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Location: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largest markets to rollout first are India, China, United States, Japan, and Mexico</a:t>
            </a:r>
          </a:p>
          <a:p>
            <a:r>
              <a:rPr lang="en-US" sz="2200" dirty="0">
                <a:solidFill>
                  <a:schemeClr val="bg1"/>
                </a:solidFill>
              </a:rPr>
              <a:t>Genre: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Begin with most popular genres of movies which are Sports, Sci-Fi, Animation, Drama, and Comedy</a:t>
            </a:r>
          </a:p>
          <a:p>
            <a:r>
              <a:rPr lang="en-US" sz="2200" dirty="0">
                <a:solidFill>
                  <a:schemeClr val="bg1"/>
                </a:solidFill>
              </a:rPr>
              <a:t>Licensing: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Acquire licensing for the most popular movies first</a:t>
            </a:r>
          </a:p>
        </p:txBody>
      </p:sp>
    </p:spTree>
    <p:extLst>
      <p:ext uri="{BB962C8B-B14F-4D97-AF65-F5344CB8AC3E}">
        <p14:creationId xmlns:p14="http://schemas.microsoft.com/office/powerpoint/2010/main" val="376937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283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Best and Worst Movies</vt:lpstr>
      <vt:lpstr>Top 10 Customers</vt:lpstr>
      <vt:lpstr>PowerPoint Presentation</vt:lpstr>
      <vt:lpstr>PowerPoint Presentation</vt:lpstr>
      <vt:lpstr>Rev Heat Map + Customers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Foster</dc:creator>
  <cp:lastModifiedBy>Joel Foster</cp:lastModifiedBy>
  <cp:revision>1</cp:revision>
  <dcterms:created xsi:type="dcterms:W3CDTF">2022-10-06T19:31:14Z</dcterms:created>
  <dcterms:modified xsi:type="dcterms:W3CDTF">2022-10-06T20:22:44Z</dcterms:modified>
</cp:coreProperties>
</file>