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xls" ContentType="application/vnd.ms-exce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7" d="100"/>
          <a:sy n="14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5590-8C00-F64A-81AB-EBF657CBBD06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5515-68B9-F542-9CCE-A895AA9C2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xcel_97_-_2004_Worksheet1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_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2000"/>
            <a:ext cx="8403154" cy="4724412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4800" y="762000"/>
          <a:ext cx="8435073" cy="4724412"/>
        </p:xfrm>
        <a:graphic>
          <a:graphicData uri="http://schemas.openxmlformats.org/presentationml/2006/ole">
            <p:oleObj spid="_x0000_s3075" name="Worksheet" r:id="rId4" imgW="12204700" imgH="7607300" progId="Excel.Shee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Excel 97 - 2004 Worksheet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Jack</cp:lastModifiedBy>
  <cp:revision>7</cp:revision>
  <dcterms:created xsi:type="dcterms:W3CDTF">2019-10-23T21:07:25Z</dcterms:created>
  <dcterms:modified xsi:type="dcterms:W3CDTF">2019-10-23T21:26:56Z</dcterms:modified>
</cp:coreProperties>
</file>