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9" r:id="rId3"/>
    <p:sldId id="266" r:id="rId4"/>
    <p:sldId id="270" r:id="rId5"/>
    <p:sldId id="269" r:id="rId6"/>
    <p:sldId id="271" r:id="rId7"/>
    <p:sldId id="261" r:id="rId8"/>
    <p:sldId id="273" r:id="rId9"/>
    <p:sldId id="272" r:id="rId10"/>
    <p:sldId id="274" r:id="rId11"/>
    <p:sldId id="264" r:id="rId12"/>
    <p:sldId id="275" r:id="rId13"/>
    <p:sldId id="260" r:id="rId14"/>
    <p:sldId id="276" r:id="rId15"/>
    <p:sldId id="267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6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44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82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11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5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3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49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8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5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3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60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2B3E7-AC75-4AFB-AF8F-C3B568C881B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JoelHenryRobinson" TargetMode="External"/><Relationship Id="rId2" Type="http://schemas.openxmlformats.org/officeDocument/2006/relationships/hyperlink" Target="mailto:Joelhrobinson@gmail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implifiedscrum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JoelHenryRobinson" TargetMode="External"/><Relationship Id="rId2" Type="http://schemas.openxmlformats.org/officeDocument/2006/relationships/hyperlink" Target="mailto:Joelhrobinson@gmail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implifiedscrum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isecodecamp.org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rumstudy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Common Agile Mistakes</a:t>
            </a:r>
            <a:br>
              <a:rPr lang="en-US" dirty="0"/>
            </a:br>
            <a:r>
              <a:rPr lang="en-US" dirty="0"/>
              <a:t>Joel Robinson</a:t>
            </a:r>
            <a:br>
              <a:rPr lang="en-US" dirty="0"/>
            </a:b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055782" y="1690688"/>
            <a:ext cx="5183188" cy="823912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895061" y="2505075"/>
            <a:ext cx="9460327" cy="3684588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Agile Treasure Valley Meetup</a:t>
            </a:r>
          </a:p>
          <a:p>
            <a:pPr lvl="1"/>
            <a:r>
              <a:rPr lang="en-US" sz="2800" dirty="0"/>
              <a:t>Banner Bank Building 2nd Floor </a:t>
            </a:r>
            <a:r>
              <a:rPr lang="en-US" sz="2800" dirty="0" err="1"/>
              <a:t>Conf</a:t>
            </a:r>
            <a:r>
              <a:rPr lang="en-US" sz="2800" dirty="0"/>
              <a:t> Room, 950 W Bannock St, Boise</a:t>
            </a:r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sz="2600" dirty="0">
                <a:hlinkClick r:id="rId2"/>
              </a:rPr>
              <a:t>Joelhrobinson@gmail.com</a:t>
            </a:r>
            <a:r>
              <a:rPr lang="en-US" sz="2600" dirty="0"/>
              <a:t>	</a:t>
            </a:r>
          </a:p>
          <a:p>
            <a:pPr marL="0" indent="0">
              <a:buNone/>
            </a:pPr>
            <a:endParaRPr lang="en-GB" sz="2600" dirty="0"/>
          </a:p>
          <a:p>
            <a:r>
              <a:rPr lang="en-US" sz="2600" dirty="0">
                <a:hlinkClick r:id="rId3"/>
              </a:rPr>
              <a:t>www.linkedin.com/in/JoelHenryRobinson</a:t>
            </a:r>
            <a:r>
              <a:rPr lang="en-US" sz="2600" dirty="0"/>
              <a:t> </a:t>
            </a:r>
          </a:p>
          <a:p>
            <a:endParaRPr lang="en-US" sz="2600" dirty="0"/>
          </a:p>
          <a:p>
            <a:r>
              <a:rPr lang="en-US" sz="2600" dirty="0">
                <a:hlinkClick r:id="rId4"/>
              </a:rPr>
              <a:t>www.simplifiedScrum.com</a:t>
            </a:r>
            <a:r>
              <a:rPr lang="en-US" sz="2600" dirty="0"/>
              <a:t> 	</a:t>
            </a:r>
          </a:p>
          <a:p>
            <a:r>
              <a:rPr lang="en-US" sz="2600" dirty="0"/>
              <a:t>208 602 8478</a:t>
            </a:r>
            <a:r>
              <a:rPr lang="en-US" sz="3600" dirty="0"/>
              <a:t>	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2809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Retrospect Phase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9197347" cy="823912"/>
          </a:xfrm>
        </p:spPr>
        <p:txBody>
          <a:bodyPr/>
          <a:lstStyle/>
          <a:p>
            <a:r>
              <a:rPr lang="en-US" sz="4400" dirty="0"/>
              <a:t>		</a:t>
            </a:r>
            <a:endParaRPr lang="en-GB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8750779" cy="36845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5"/>
            </a:pPr>
            <a:r>
              <a:rPr lang="en-US" sz="4400" dirty="0"/>
              <a:t>Convene Scrum of Scrums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sz="4400" dirty="0"/>
              <a:t>Demonstrate and Validate Sprint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sz="4400" dirty="0"/>
              <a:t>Retrospect Sprint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01360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Review &amp; Retrospect Mistakes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74988"/>
            <a:ext cx="10009444" cy="3684588"/>
          </a:xfrm>
        </p:spPr>
        <p:txBody>
          <a:bodyPr>
            <a:normAutofit/>
          </a:bodyPr>
          <a:lstStyle/>
          <a:p>
            <a:r>
              <a:rPr lang="en-US" sz="3200" i="1" dirty="0"/>
              <a:t>Passing/accepting stories with defects</a:t>
            </a:r>
            <a:endParaRPr lang="en-GB" sz="3200" i="1" dirty="0"/>
          </a:p>
          <a:p>
            <a:r>
              <a:rPr lang="en-US" sz="3200" i="1" dirty="0"/>
              <a:t>Not adding bug fix time to sprint tasks</a:t>
            </a:r>
          </a:p>
          <a:p>
            <a:r>
              <a:rPr lang="en-US" sz="3200" i="1" dirty="0"/>
              <a:t>UAT testers demanding enhancements</a:t>
            </a:r>
          </a:p>
          <a:p>
            <a:r>
              <a:rPr lang="en-US" sz="3200" i="1" dirty="0"/>
              <a:t>Skipping retrospectives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93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– Release Phase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81005"/>
            <a:ext cx="8750779" cy="36845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8"/>
            </a:pPr>
            <a:r>
              <a:rPr lang="en-US" sz="4400" dirty="0"/>
              <a:t>Ship Deliverables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sz="4400" dirty="0"/>
              <a:t>Retrospect Project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68184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Delivery Phase Mistakes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74574"/>
            <a:ext cx="9712882" cy="4215089"/>
          </a:xfrm>
        </p:spPr>
        <p:txBody>
          <a:bodyPr>
            <a:normAutofit/>
          </a:bodyPr>
          <a:lstStyle/>
          <a:p>
            <a:r>
              <a:rPr lang="en-US" sz="3200" i="1" dirty="0"/>
              <a:t>Release failure due to missing components on production</a:t>
            </a:r>
          </a:p>
          <a:p>
            <a:r>
              <a:rPr lang="en-US" sz="3200" i="1" dirty="0"/>
              <a:t>Waiting till delivery phase to fix high priority defects</a:t>
            </a:r>
          </a:p>
          <a:p>
            <a:r>
              <a:rPr lang="en-US" sz="3200" i="1" dirty="0"/>
              <a:t>“Real” stakeholders not show up till just before delivery phase</a:t>
            </a:r>
          </a:p>
          <a:p>
            <a:endParaRPr lang="en-GB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12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Mistakes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899131" cy="3684588"/>
          </a:xfrm>
        </p:spPr>
        <p:txBody>
          <a:bodyPr>
            <a:normAutofit/>
          </a:bodyPr>
          <a:lstStyle/>
          <a:p>
            <a:r>
              <a:rPr lang="en-US" dirty="0"/>
              <a:t>Release failure due to missing components on production</a:t>
            </a:r>
          </a:p>
          <a:p>
            <a:r>
              <a:rPr lang="en-US" dirty="0"/>
              <a:t>Shipping with high priority defects</a:t>
            </a:r>
          </a:p>
          <a:p>
            <a:r>
              <a:rPr lang="en-US" dirty="0"/>
              <a:t>Not planning for product delivery support issues/issues</a:t>
            </a:r>
          </a:p>
          <a:p>
            <a:r>
              <a:rPr lang="en-US" dirty="0"/>
              <a:t>Not planning for production defect fixes</a:t>
            </a:r>
          </a:p>
          <a:p>
            <a:endParaRPr lang="en-GB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27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Kanban Mistakes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435579" cy="330030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To-Do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3272934" y="2505075"/>
            <a:ext cx="1435579" cy="330030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Doing 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925085" y="2505075"/>
            <a:ext cx="1435579" cy="330030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Testing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 flipH="1">
            <a:off x="8577237" y="2505075"/>
            <a:ext cx="1711843" cy="345270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Done 	</a:t>
            </a:r>
          </a:p>
          <a:p>
            <a:endParaRPr lang="en-GB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1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Retrospect this Meeting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055782" y="1690688"/>
            <a:ext cx="5183188" cy="823912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895061" y="2505075"/>
            <a:ext cx="9460327" cy="3684588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hlinkClick r:id="rId2"/>
              </a:rPr>
              <a:t>Joelhrobinson@gmail.com</a:t>
            </a:r>
            <a:r>
              <a:rPr lang="en-US" sz="3600" dirty="0"/>
              <a:t>	</a:t>
            </a:r>
          </a:p>
          <a:p>
            <a:pPr marL="0" indent="0">
              <a:buNone/>
            </a:pPr>
            <a:endParaRPr lang="en-GB" sz="3600" dirty="0"/>
          </a:p>
          <a:p>
            <a:r>
              <a:rPr lang="en-US" sz="3600" dirty="0">
                <a:hlinkClick r:id="rId3"/>
              </a:rPr>
              <a:t>www.linkedin.com/in/JoelHenryRobinson</a:t>
            </a:r>
            <a:r>
              <a:rPr lang="en-US" sz="3600" dirty="0"/>
              <a:t> </a:t>
            </a:r>
          </a:p>
          <a:p>
            <a:endParaRPr lang="en-US" sz="3600" dirty="0"/>
          </a:p>
          <a:p>
            <a:r>
              <a:rPr lang="en-US" sz="3600" dirty="0">
                <a:hlinkClick r:id="rId4"/>
              </a:rPr>
              <a:t>www.simplifiedScrum.com</a:t>
            </a:r>
            <a:r>
              <a:rPr lang="en-US" sz="3600" dirty="0"/>
              <a:t> 	</a:t>
            </a:r>
          </a:p>
          <a:p>
            <a:r>
              <a:rPr lang="en-US" sz="3600" dirty="0"/>
              <a:t>208 602 8478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1546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being Recorded   Why?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794389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present these ideas at 2018 Boise Code Camp</a:t>
            </a:r>
          </a:p>
          <a:p>
            <a:r>
              <a:rPr lang="en-US">
                <a:hlinkClick r:id="rId2"/>
              </a:rPr>
              <a:t>www.BoiseCodeCamp.org</a:t>
            </a:r>
            <a:r>
              <a:rPr lang="en-US"/>
              <a:t>	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9027226" cy="368458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Send me additional thoughts &amp; comments</a:t>
            </a:r>
          </a:p>
          <a:p>
            <a:r>
              <a:rPr lang="en-US" dirty="0"/>
              <a:t>I want to create some statistics if enough responses 30+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25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a Scrum Project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4087"/>
            <a:ext cx="7813882" cy="4135576"/>
          </a:xfrm>
        </p:spPr>
        <p:txBody>
          <a:bodyPr>
            <a:normAutofit/>
          </a:bodyPr>
          <a:lstStyle/>
          <a:p>
            <a:r>
              <a:rPr lang="en-US" sz="3600" dirty="0"/>
              <a:t>Initiate Phase</a:t>
            </a:r>
          </a:p>
          <a:p>
            <a:r>
              <a:rPr lang="en-US" sz="3600" dirty="0"/>
              <a:t>Plan &amp; Estimate Phase</a:t>
            </a:r>
          </a:p>
          <a:p>
            <a:r>
              <a:rPr lang="en-US" sz="3600" dirty="0"/>
              <a:t>Implement Phase</a:t>
            </a:r>
          </a:p>
          <a:p>
            <a:r>
              <a:rPr lang="en-US" sz="3600" dirty="0"/>
              <a:t>Review &amp; Retrospect Phase</a:t>
            </a:r>
          </a:p>
          <a:p>
            <a:r>
              <a:rPr lang="en-US" sz="3600" dirty="0"/>
              <a:t>Release &amp; Delivery Phase</a:t>
            </a:r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96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Initiate Phase Processes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9197347" cy="293411"/>
          </a:xfrm>
        </p:spPr>
        <p:txBody>
          <a:bodyPr>
            <a:noAutofit/>
          </a:bodyPr>
          <a:lstStyle/>
          <a:p>
            <a:r>
              <a:rPr lang="en-US" dirty="0"/>
              <a:t>Scrum Body of Knowledge 2016 </a:t>
            </a:r>
            <a:r>
              <a:rPr lang="en-US" dirty="0">
                <a:hlinkClick r:id="rId2"/>
              </a:rPr>
              <a:t>www.scrumstudy.com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74574"/>
            <a:ext cx="10769117" cy="421508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dirty="0"/>
              <a:t>Create Project Vision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Identify Scrum Master, PO, &amp; Stakeholder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Form Scrum Team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Develop Epics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Create Prioritized Product Backlog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Conduct Release Planning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24838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Initiate Phase Mistakes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9885877" cy="3684588"/>
          </a:xfrm>
        </p:spPr>
        <p:txBody>
          <a:bodyPr>
            <a:normAutofit/>
          </a:bodyPr>
          <a:lstStyle/>
          <a:p>
            <a:r>
              <a:rPr lang="en-US" dirty="0"/>
              <a:t>Everything “Must-Have” #1 priority </a:t>
            </a:r>
          </a:p>
          <a:p>
            <a:r>
              <a:rPr lang="en-US" dirty="0"/>
              <a:t>Missing Acceptance Criteria</a:t>
            </a:r>
          </a:p>
          <a:p>
            <a:r>
              <a:rPr lang="en-US" dirty="0"/>
              <a:t>Teams not co-located</a:t>
            </a:r>
          </a:p>
          <a:p>
            <a:r>
              <a:rPr lang="en-US" dirty="0"/>
              <a:t>Team churn</a:t>
            </a:r>
          </a:p>
        </p:txBody>
      </p:sp>
    </p:spTree>
    <p:extLst>
      <p:ext uri="{BB962C8B-B14F-4D97-AF65-F5344CB8AC3E}">
        <p14:creationId xmlns:p14="http://schemas.microsoft.com/office/powerpoint/2010/main" val="309941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 &amp; Estimate Phase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1961322"/>
            <a:ext cx="10239030" cy="422834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4400" dirty="0"/>
              <a:t>Create User Stories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4400" dirty="0"/>
              <a:t>Approve, Estimate, Commit User Stories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4400" dirty="0"/>
              <a:t>Create Tasks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4400" dirty="0"/>
              <a:t>Estimate Tasks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4400" dirty="0"/>
              <a:t>Create Sprint Backlog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98409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 &amp; Estimate Phase Mistakes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10553142" cy="4498975"/>
          </a:xfrm>
        </p:spPr>
        <p:txBody>
          <a:bodyPr>
            <a:normAutofit/>
          </a:bodyPr>
          <a:lstStyle/>
          <a:p>
            <a:r>
              <a:rPr lang="en-US" sz="3200" i="1" dirty="0"/>
              <a:t>User Stories missing technical details or detail references</a:t>
            </a:r>
            <a:endParaRPr lang="en-GB" sz="3200" i="1" dirty="0"/>
          </a:p>
          <a:p>
            <a:r>
              <a:rPr lang="en-US" sz="3200" i="1" dirty="0"/>
              <a:t>No Plan for creating test data</a:t>
            </a:r>
          </a:p>
          <a:p>
            <a:r>
              <a:rPr lang="en-US" sz="3200" i="1" dirty="0"/>
              <a:t>Not planning for story dependencies</a:t>
            </a:r>
          </a:p>
          <a:p>
            <a:r>
              <a:rPr lang="en-US" sz="3200" i="1" dirty="0"/>
              <a:t>Dev team not involved in story grooming/refinement</a:t>
            </a:r>
          </a:p>
          <a:p>
            <a:r>
              <a:rPr lang="en-US" sz="3200" i="1" dirty="0"/>
              <a:t>Forced commits from PO or management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427938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 Phase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054087"/>
            <a:ext cx="8750779" cy="4135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sz="4400" dirty="0"/>
              <a:t>Create Deliverables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sz="4400" dirty="0"/>
              <a:t>Conduct Daily Standup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sz="4400" dirty="0"/>
              <a:t>Groom Prioritized Product Backlog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26539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 Mistakes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08313"/>
            <a:ext cx="9441034" cy="4281350"/>
          </a:xfrm>
        </p:spPr>
        <p:txBody>
          <a:bodyPr>
            <a:normAutofit/>
          </a:bodyPr>
          <a:lstStyle/>
          <a:p>
            <a:r>
              <a:rPr lang="en-US" sz="3600" i="1" dirty="0"/>
              <a:t>Incomplete Standup Status</a:t>
            </a:r>
            <a:endParaRPr lang="en-GB" sz="3600" i="1" dirty="0"/>
          </a:p>
          <a:p>
            <a:r>
              <a:rPr lang="en-US" sz="3600" i="1" dirty="0"/>
              <a:t>Missing test data</a:t>
            </a:r>
          </a:p>
          <a:p>
            <a:r>
              <a:rPr lang="en-US" sz="3600" i="1" dirty="0"/>
              <a:t>Incomplete definition of Done</a:t>
            </a:r>
          </a:p>
          <a:p>
            <a:r>
              <a:rPr lang="en-US" sz="3600" i="1" dirty="0"/>
              <a:t>Leftover Defects</a:t>
            </a:r>
          </a:p>
          <a:p>
            <a:r>
              <a:rPr lang="en-US" sz="3600" i="1" dirty="0"/>
              <a:t>Leaving test/merge till later sprints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72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351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Common Agile Mistakes Joel Robinson </vt:lpstr>
      <vt:lpstr>You are being Recorded   Why?</vt:lpstr>
      <vt:lpstr>Phases of a Scrum Project</vt:lpstr>
      <vt:lpstr>Initiate Phase Processes</vt:lpstr>
      <vt:lpstr>Initiate Phase Mistakes</vt:lpstr>
      <vt:lpstr>Plan &amp; Estimate Phase</vt:lpstr>
      <vt:lpstr>Plan &amp; Estimate Phase Mistakes</vt:lpstr>
      <vt:lpstr>Implement Phase</vt:lpstr>
      <vt:lpstr>Implement Mistakes</vt:lpstr>
      <vt:lpstr>Review and Retrospect Phase</vt:lpstr>
      <vt:lpstr>Review &amp; Retrospect Mistakes</vt:lpstr>
      <vt:lpstr>Delivery – Release Phase</vt:lpstr>
      <vt:lpstr>Delivery Phase Mistakes</vt:lpstr>
      <vt:lpstr>Delivery Mistakes</vt:lpstr>
      <vt:lpstr>Kanban Mistakes</vt:lpstr>
      <vt:lpstr>Retrospect this Meeting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Agile Mistakes</dc:title>
  <dc:creator>Robinson, Joel</dc:creator>
  <cp:lastModifiedBy>Robinson, Joel</cp:lastModifiedBy>
  <cp:revision>39</cp:revision>
  <dcterms:created xsi:type="dcterms:W3CDTF">2017-10-03T21:59:05Z</dcterms:created>
  <dcterms:modified xsi:type="dcterms:W3CDTF">2018-03-13T00:32:57Z</dcterms:modified>
</cp:coreProperties>
</file>