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8" r:id="rId4"/>
  </p:sldMasterIdLst>
  <p:notesMasterIdLst>
    <p:notesMasterId r:id="rId18"/>
  </p:notesMasterIdLst>
  <p:handoutMasterIdLst>
    <p:handoutMasterId r:id="rId19"/>
  </p:handoutMasterIdLst>
  <p:sldIdLst>
    <p:sldId id="2076136250" r:id="rId5"/>
    <p:sldId id="2076136297" r:id="rId6"/>
    <p:sldId id="2147469982" r:id="rId7"/>
    <p:sldId id="2147469988" r:id="rId8"/>
    <p:sldId id="2147469972" r:id="rId9"/>
    <p:sldId id="2147469983" r:id="rId10"/>
    <p:sldId id="2076136296" r:id="rId11"/>
    <p:sldId id="2147469985" r:id="rId12"/>
    <p:sldId id="2147469973" r:id="rId13"/>
    <p:sldId id="2147469987" r:id="rId14"/>
    <p:sldId id="2147469989" r:id="rId15"/>
    <p:sldId id="2147469990" r:id="rId16"/>
    <p:sldId id="214746998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6BD0250D-DE1F-42DD-AEC3-D0C858A85853}">
          <p14:sldIdLst>
            <p14:sldId id="2076136250"/>
            <p14:sldId id="2076136297"/>
            <p14:sldId id="2147469982"/>
            <p14:sldId id="2147469988"/>
            <p14:sldId id="2147469972"/>
            <p14:sldId id="2147469983"/>
            <p14:sldId id="2076136296"/>
            <p14:sldId id="2147469985"/>
            <p14:sldId id="2147469973"/>
            <p14:sldId id="2147469987"/>
            <p14:sldId id="2147469989"/>
            <p14:sldId id="2147469990"/>
            <p14:sldId id="214746998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userDrawn="1">
          <p15:clr>
            <a:srgbClr val="A4A3A4"/>
          </p15:clr>
        </p15:guide>
        <p15:guide id="4" pos="360" userDrawn="1">
          <p15:clr>
            <a:srgbClr val="FDE53C"/>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76B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203DDE-6727-45BE-80E2-F801782FED4F}" v="133" dt="2023-10-31T14:51:27.5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000" autoAdjust="0"/>
  </p:normalViewPr>
  <p:slideViewPr>
    <p:cSldViewPr snapToGrid="0">
      <p:cViewPr varScale="1">
        <p:scale>
          <a:sx n="79" d="100"/>
          <a:sy n="79" d="100"/>
        </p:scale>
        <p:origin x="1794" y="126"/>
      </p:cViewPr>
      <p:guideLst>
        <p:guide orient="horz" pos="2160"/>
        <p:guide pos="3840"/>
        <p:guide/>
        <p:guide pos="36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Brown" userId="4983ebf2-44f1-441b-acdf-86ca987152cf" providerId="ADAL" clId="{58203DDE-6727-45BE-80E2-F801782FED4F}"/>
    <pc:docChg chg="undo custSel addSld delSld modSld sldOrd modSection">
      <pc:chgData name="Mark Brown" userId="4983ebf2-44f1-441b-acdf-86ca987152cf" providerId="ADAL" clId="{58203DDE-6727-45BE-80E2-F801782FED4F}" dt="2023-10-31T14:51:54.692" v="9074" actId="20577"/>
      <pc:docMkLst>
        <pc:docMk/>
      </pc:docMkLst>
      <pc:sldChg chg="addSp modSp mod modNotesTx">
        <pc:chgData name="Mark Brown" userId="4983ebf2-44f1-441b-acdf-86ca987152cf" providerId="ADAL" clId="{58203DDE-6727-45BE-80E2-F801782FED4F}" dt="2023-10-31T14:20:29.195" v="7942" actId="6549"/>
        <pc:sldMkLst>
          <pc:docMk/>
          <pc:sldMk cId="172670671" sldId="2076136250"/>
        </pc:sldMkLst>
        <pc:spChg chg="add mod">
          <ac:chgData name="Mark Brown" userId="4983ebf2-44f1-441b-acdf-86ca987152cf" providerId="ADAL" clId="{58203DDE-6727-45BE-80E2-F801782FED4F}" dt="2023-10-30T17:23:47.109" v="2497" actId="20577"/>
          <ac:spMkLst>
            <pc:docMk/>
            <pc:sldMk cId="172670671" sldId="2076136250"/>
            <ac:spMk id="4" creationId="{7512C31D-C592-FCF5-6E10-83314A77B034}"/>
          </ac:spMkLst>
        </pc:spChg>
        <pc:spChg chg="mod">
          <ac:chgData name="Mark Brown" userId="4983ebf2-44f1-441b-acdf-86ca987152cf" providerId="ADAL" clId="{58203DDE-6727-45BE-80E2-F801782FED4F}" dt="2023-10-30T15:49:37.646" v="13" actId="20577"/>
          <ac:spMkLst>
            <pc:docMk/>
            <pc:sldMk cId="172670671" sldId="2076136250"/>
            <ac:spMk id="6" creationId="{11A81E9A-39D7-FC6A-5253-E2C1E6177AF8}"/>
          </ac:spMkLst>
        </pc:spChg>
        <pc:spChg chg="mod">
          <ac:chgData name="Mark Brown" userId="4983ebf2-44f1-441b-acdf-86ca987152cf" providerId="ADAL" clId="{58203DDE-6727-45BE-80E2-F801782FED4F}" dt="2023-10-30T16:02:41.614" v="652" actId="1076"/>
          <ac:spMkLst>
            <pc:docMk/>
            <pc:sldMk cId="172670671" sldId="2076136250"/>
            <ac:spMk id="9" creationId="{9B601207-A802-791B-DE09-27F05A434A9C}"/>
          </ac:spMkLst>
        </pc:spChg>
      </pc:sldChg>
      <pc:sldChg chg="del">
        <pc:chgData name="Mark Brown" userId="4983ebf2-44f1-441b-acdf-86ca987152cf" providerId="ADAL" clId="{58203DDE-6727-45BE-80E2-F801782FED4F}" dt="2023-10-30T16:17:31.966" v="687" actId="47"/>
        <pc:sldMkLst>
          <pc:docMk/>
          <pc:sldMk cId="616012416" sldId="2076136259"/>
        </pc:sldMkLst>
      </pc:sldChg>
      <pc:sldChg chg="del">
        <pc:chgData name="Mark Brown" userId="4983ebf2-44f1-441b-acdf-86ca987152cf" providerId="ADAL" clId="{58203DDE-6727-45BE-80E2-F801782FED4F}" dt="2023-10-30T16:17:31.966" v="687" actId="47"/>
        <pc:sldMkLst>
          <pc:docMk/>
          <pc:sldMk cId="2092705047" sldId="2076136277"/>
        </pc:sldMkLst>
      </pc:sldChg>
      <pc:sldChg chg="ord modNotesTx">
        <pc:chgData name="Mark Brown" userId="4983ebf2-44f1-441b-acdf-86ca987152cf" providerId="ADAL" clId="{58203DDE-6727-45BE-80E2-F801782FED4F}" dt="2023-10-31T14:35:21.945" v="8708" actId="20577"/>
        <pc:sldMkLst>
          <pc:docMk/>
          <pc:sldMk cId="1202072964" sldId="2076136296"/>
        </pc:sldMkLst>
      </pc:sldChg>
      <pc:sldChg chg="modNotesTx">
        <pc:chgData name="Mark Brown" userId="4983ebf2-44f1-441b-acdf-86ca987152cf" providerId="ADAL" clId="{58203DDE-6727-45BE-80E2-F801782FED4F}" dt="2023-10-31T14:21:09.871" v="7974" actId="6549"/>
        <pc:sldMkLst>
          <pc:docMk/>
          <pc:sldMk cId="1641401202" sldId="2076136297"/>
        </pc:sldMkLst>
      </pc:sldChg>
      <pc:sldChg chg="del">
        <pc:chgData name="Mark Brown" userId="4983ebf2-44f1-441b-acdf-86ca987152cf" providerId="ADAL" clId="{58203DDE-6727-45BE-80E2-F801782FED4F}" dt="2023-10-30T16:17:31.966" v="687" actId="47"/>
        <pc:sldMkLst>
          <pc:docMk/>
          <pc:sldMk cId="1442386549" sldId="2076136300"/>
        </pc:sldMkLst>
      </pc:sldChg>
      <pc:sldChg chg="del">
        <pc:chgData name="Mark Brown" userId="4983ebf2-44f1-441b-acdf-86ca987152cf" providerId="ADAL" clId="{58203DDE-6727-45BE-80E2-F801782FED4F}" dt="2023-10-30T16:02:19.143" v="650" actId="47"/>
        <pc:sldMkLst>
          <pc:docMk/>
          <pc:sldMk cId="3758510266" sldId="2147469940"/>
        </pc:sldMkLst>
      </pc:sldChg>
      <pc:sldChg chg="del">
        <pc:chgData name="Mark Brown" userId="4983ebf2-44f1-441b-acdf-86ca987152cf" providerId="ADAL" clId="{58203DDE-6727-45BE-80E2-F801782FED4F}" dt="2023-10-30T16:17:43.104" v="688" actId="47"/>
        <pc:sldMkLst>
          <pc:docMk/>
          <pc:sldMk cId="1101447006" sldId="2147469971"/>
        </pc:sldMkLst>
      </pc:sldChg>
      <pc:sldChg chg="delSp modSp mod delAnim modAnim modNotesTx">
        <pc:chgData name="Mark Brown" userId="4983ebf2-44f1-441b-acdf-86ca987152cf" providerId="ADAL" clId="{58203DDE-6727-45BE-80E2-F801782FED4F}" dt="2023-10-31T14:26:49.601" v="8399" actId="20577"/>
        <pc:sldMkLst>
          <pc:docMk/>
          <pc:sldMk cId="1014735227" sldId="2147469972"/>
        </pc:sldMkLst>
        <pc:spChg chg="mod">
          <ac:chgData name="Mark Brown" userId="4983ebf2-44f1-441b-acdf-86ca987152cf" providerId="ADAL" clId="{58203DDE-6727-45BE-80E2-F801782FED4F}" dt="2023-10-30T15:54:41.775" v="127" actId="20577"/>
          <ac:spMkLst>
            <pc:docMk/>
            <pc:sldMk cId="1014735227" sldId="2147469972"/>
            <ac:spMk id="5" creationId="{68559F30-17C5-6831-45A0-C129BE138A43}"/>
          </ac:spMkLst>
        </pc:spChg>
        <pc:spChg chg="del mod">
          <ac:chgData name="Mark Brown" userId="4983ebf2-44f1-441b-acdf-86ca987152cf" providerId="ADAL" clId="{58203DDE-6727-45BE-80E2-F801782FED4F}" dt="2023-10-30T15:54:58.525" v="137"/>
          <ac:spMkLst>
            <pc:docMk/>
            <pc:sldMk cId="1014735227" sldId="2147469972"/>
            <ac:spMk id="7" creationId="{4C3F7729-EFF9-FDAE-A838-B79473B6E1B8}"/>
          </ac:spMkLst>
        </pc:spChg>
        <pc:spChg chg="mod">
          <ac:chgData name="Mark Brown" userId="4983ebf2-44f1-441b-acdf-86ca987152cf" providerId="ADAL" clId="{58203DDE-6727-45BE-80E2-F801782FED4F}" dt="2023-10-30T15:54:54.392" v="135" actId="1036"/>
          <ac:spMkLst>
            <pc:docMk/>
            <pc:sldMk cId="1014735227" sldId="2147469972"/>
            <ac:spMk id="9" creationId="{7A8276C3-5837-1EBD-3D14-73DEBC0D8697}"/>
          </ac:spMkLst>
        </pc:spChg>
      </pc:sldChg>
      <pc:sldChg chg="ord modNotesTx">
        <pc:chgData name="Mark Brown" userId="4983ebf2-44f1-441b-acdf-86ca987152cf" providerId="ADAL" clId="{58203DDE-6727-45BE-80E2-F801782FED4F}" dt="2023-10-31T14:38:02.972" v="8824" actId="20577"/>
        <pc:sldMkLst>
          <pc:docMk/>
          <pc:sldMk cId="3080917216" sldId="2147469973"/>
        </pc:sldMkLst>
      </pc:sldChg>
      <pc:sldChg chg="del">
        <pc:chgData name="Mark Brown" userId="4983ebf2-44f1-441b-acdf-86ca987152cf" providerId="ADAL" clId="{58203DDE-6727-45BE-80E2-F801782FED4F}" dt="2023-10-30T16:02:19.143" v="650" actId="47"/>
        <pc:sldMkLst>
          <pc:docMk/>
          <pc:sldMk cId="1077108072" sldId="2147469977"/>
        </pc:sldMkLst>
      </pc:sldChg>
      <pc:sldChg chg="del">
        <pc:chgData name="Mark Brown" userId="4983ebf2-44f1-441b-acdf-86ca987152cf" providerId="ADAL" clId="{58203DDE-6727-45BE-80E2-F801782FED4F}" dt="2023-10-30T16:02:19.143" v="650" actId="47"/>
        <pc:sldMkLst>
          <pc:docMk/>
          <pc:sldMk cId="923311882" sldId="2147469978"/>
        </pc:sldMkLst>
      </pc:sldChg>
      <pc:sldChg chg="del">
        <pc:chgData name="Mark Brown" userId="4983ebf2-44f1-441b-acdf-86ca987152cf" providerId="ADAL" clId="{58203DDE-6727-45BE-80E2-F801782FED4F}" dt="2023-10-30T16:02:19.143" v="650" actId="47"/>
        <pc:sldMkLst>
          <pc:docMk/>
          <pc:sldMk cId="4215010907" sldId="2147469979"/>
        </pc:sldMkLst>
      </pc:sldChg>
      <pc:sldChg chg="del">
        <pc:chgData name="Mark Brown" userId="4983ebf2-44f1-441b-acdf-86ca987152cf" providerId="ADAL" clId="{58203DDE-6727-45BE-80E2-F801782FED4F}" dt="2023-10-30T16:02:19.143" v="650" actId="47"/>
        <pc:sldMkLst>
          <pc:docMk/>
          <pc:sldMk cId="3660358244" sldId="2147469980"/>
        </pc:sldMkLst>
      </pc:sldChg>
      <pc:sldChg chg="modNotesTx">
        <pc:chgData name="Mark Brown" userId="4983ebf2-44f1-441b-acdf-86ca987152cf" providerId="ADAL" clId="{58203DDE-6727-45BE-80E2-F801782FED4F}" dt="2023-10-30T22:46:09.962" v="7938" actId="20577"/>
        <pc:sldMkLst>
          <pc:docMk/>
          <pc:sldMk cId="150489338" sldId="2147469981"/>
        </pc:sldMkLst>
      </pc:sldChg>
      <pc:sldChg chg="modSp new mod modNotesTx">
        <pc:chgData name="Mark Brown" userId="4983ebf2-44f1-441b-acdf-86ca987152cf" providerId="ADAL" clId="{58203DDE-6727-45BE-80E2-F801782FED4F}" dt="2023-10-31T14:23:38.262" v="8282" actId="20577"/>
        <pc:sldMkLst>
          <pc:docMk/>
          <pc:sldMk cId="2189777577" sldId="2147469982"/>
        </pc:sldMkLst>
        <pc:spChg chg="mod">
          <ac:chgData name="Mark Brown" userId="4983ebf2-44f1-441b-acdf-86ca987152cf" providerId="ADAL" clId="{58203DDE-6727-45BE-80E2-F801782FED4F}" dt="2023-10-30T16:18:01.742" v="704" actId="20577"/>
          <ac:spMkLst>
            <pc:docMk/>
            <pc:sldMk cId="2189777577" sldId="2147469982"/>
            <ac:spMk id="2" creationId="{5F65777E-1E25-7E2B-494D-21837C16912B}"/>
          </ac:spMkLst>
        </pc:spChg>
        <pc:spChg chg="mod">
          <ac:chgData name="Mark Brown" userId="4983ebf2-44f1-441b-acdf-86ca987152cf" providerId="ADAL" clId="{58203DDE-6727-45BE-80E2-F801782FED4F}" dt="2023-10-30T16:24:14.993" v="1021" actId="20577"/>
          <ac:spMkLst>
            <pc:docMk/>
            <pc:sldMk cId="2189777577" sldId="2147469982"/>
            <ac:spMk id="3" creationId="{46982CB1-256E-6CC5-294D-F1E6CA92938F}"/>
          </ac:spMkLst>
        </pc:spChg>
      </pc:sldChg>
      <pc:sldChg chg="addSp delSp modSp new mod ord modClrScheme chgLayout modNotesTx">
        <pc:chgData name="Mark Brown" userId="4983ebf2-44f1-441b-acdf-86ca987152cf" providerId="ADAL" clId="{58203DDE-6727-45BE-80E2-F801782FED4F}" dt="2023-10-31T14:33:17.935" v="8650" actId="20577"/>
        <pc:sldMkLst>
          <pc:docMk/>
          <pc:sldMk cId="3155825315" sldId="2147469983"/>
        </pc:sldMkLst>
        <pc:spChg chg="mod ord">
          <ac:chgData name="Mark Brown" userId="4983ebf2-44f1-441b-acdf-86ca987152cf" providerId="ADAL" clId="{58203DDE-6727-45BE-80E2-F801782FED4F}" dt="2023-10-30T17:16:16.112" v="1425" actId="20577"/>
          <ac:spMkLst>
            <pc:docMk/>
            <pc:sldMk cId="3155825315" sldId="2147469983"/>
            <ac:spMk id="2" creationId="{AAA249BF-1B07-26D0-05DE-7CBB4E51FBFB}"/>
          </ac:spMkLst>
        </pc:spChg>
        <pc:spChg chg="del mod ord">
          <ac:chgData name="Mark Brown" userId="4983ebf2-44f1-441b-acdf-86ca987152cf" providerId="ADAL" clId="{58203DDE-6727-45BE-80E2-F801782FED4F}" dt="2023-10-30T16:41:35.590" v="1319" actId="478"/>
          <ac:spMkLst>
            <pc:docMk/>
            <pc:sldMk cId="3155825315" sldId="2147469983"/>
            <ac:spMk id="3" creationId="{A8F9DD62-3130-9076-2653-5B94A3654789}"/>
          </ac:spMkLst>
        </pc:spChg>
        <pc:spChg chg="add del mod">
          <ac:chgData name="Mark Brown" userId="4983ebf2-44f1-441b-acdf-86ca987152cf" providerId="ADAL" clId="{58203DDE-6727-45BE-80E2-F801782FED4F}" dt="2023-10-30T16:39:03.902" v="1154" actId="478"/>
          <ac:spMkLst>
            <pc:docMk/>
            <pc:sldMk cId="3155825315" sldId="2147469983"/>
            <ac:spMk id="4" creationId="{C74B0241-1D38-91ED-ACA8-5C59670C8070}"/>
          </ac:spMkLst>
        </pc:spChg>
        <pc:spChg chg="add del mod">
          <ac:chgData name="Mark Brown" userId="4983ebf2-44f1-441b-acdf-86ca987152cf" providerId="ADAL" clId="{58203DDE-6727-45BE-80E2-F801782FED4F}" dt="2023-10-30T16:39:12.343" v="1155" actId="6264"/>
          <ac:spMkLst>
            <pc:docMk/>
            <pc:sldMk cId="3155825315" sldId="2147469983"/>
            <ac:spMk id="5" creationId="{77667DEA-0C80-8E80-1444-1C237BE12425}"/>
          </ac:spMkLst>
        </pc:spChg>
        <pc:spChg chg="add del mod">
          <ac:chgData name="Mark Brown" userId="4983ebf2-44f1-441b-acdf-86ca987152cf" providerId="ADAL" clId="{58203DDE-6727-45BE-80E2-F801782FED4F}" dt="2023-10-30T16:39:12.343" v="1155" actId="6264"/>
          <ac:spMkLst>
            <pc:docMk/>
            <pc:sldMk cId="3155825315" sldId="2147469983"/>
            <ac:spMk id="6" creationId="{8313539C-96A4-BC91-1C69-03FFB08DEBEB}"/>
          </ac:spMkLst>
        </pc:spChg>
        <pc:spChg chg="add del mod">
          <ac:chgData name="Mark Brown" userId="4983ebf2-44f1-441b-acdf-86ca987152cf" providerId="ADAL" clId="{58203DDE-6727-45BE-80E2-F801782FED4F}" dt="2023-10-30T16:40:16.392" v="1159" actId="3680"/>
          <ac:spMkLst>
            <pc:docMk/>
            <pc:sldMk cId="3155825315" sldId="2147469983"/>
            <ac:spMk id="8" creationId="{0DC07D5B-54A4-95D9-296F-120566A1C6BB}"/>
          </ac:spMkLst>
        </pc:spChg>
        <pc:spChg chg="add del mod">
          <ac:chgData name="Mark Brown" userId="4983ebf2-44f1-441b-acdf-86ca987152cf" providerId="ADAL" clId="{58203DDE-6727-45BE-80E2-F801782FED4F}" dt="2023-10-30T16:41:38.838" v="1320" actId="478"/>
          <ac:spMkLst>
            <pc:docMk/>
            <pc:sldMk cId="3155825315" sldId="2147469983"/>
            <ac:spMk id="10" creationId="{9A42C210-43E7-3960-EBDC-1C634B83D461}"/>
          </ac:spMkLst>
        </pc:spChg>
        <pc:graphicFrameChg chg="add mod ord modGraphic">
          <ac:chgData name="Mark Brown" userId="4983ebf2-44f1-441b-acdf-86ca987152cf" providerId="ADAL" clId="{58203DDE-6727-45BE-80E2-F801782FED4F}" dt="2023-10-30T16:54:28.542" v="1404" actId="13926"/>
          <ac:graphicFrameMkLst>
            <pc:docMk/>
            <pc:sldMk cId="3155825315" sldId="2147469983"/>
            <ac:graphicFrameMk id="7" creationId="{E275FB51-B915-BDA2-A094-686248C7981E}"/>
          </ac:graphicFrameMkLst>
        </pc:graphicFrameChg>
      </pc:sldChg>
      <pc:sldChg chg="modSp new del mod">
        <pc:chgData name="Mark Brown" userId="4983ebf2-44f1-441b-acdf-86ca987152cf" providerId="ADAL" clId="{58203DDE-6727-45BE-80E2-F801782FED4F}" dt="2023-10-30T20:35:19.638" v="3674" actId="47"/>
        <pc:sldMkLst>
          <pc:docMk/>
          <pc:sldMk cId="828785623" sldId="2147469984"/>
        </pc:sldMkLst>
        <pc:spChg chg="mod">
          <ac:chgData name="Mark Brown" userId="4983ebf2-44f1-441b-acdf-86ca987152cf" providerId="ADAL" clId="{58203DDE-6727-45BE-80E2-F801782FED4F}" dt="2023-10-30T20:26:01.361" v="3620" actId="20577"/>
          <ac:spMkLst>
            <pc:docMk/>
            <pc:sldMk cId="828785623" sldId="2147469984"/>
            <ac:spMk id="2" creationId="{8802086D-F9C3-FCA6-27B7-3C89FBBF8BA6}"/>
          </ac:spMkLst>
        </pc:spChg>
      </pc:sldChg>
      <pc:sldChg chg="addSp delSp modSp add mod ord delAnim modAnim modNotesTx">
        <pc:chgData name="Mark Brown" userId="4983ebf2-44f1-441b-acdf-86ca987152cf" providerId="ADAL" clId="{58203DDE-6727-45BE-80E2-F801782FED4F}" dt="2023-10-31T14:37:22.374" v="8823" actId="6549"/>
        <pc:sldMkLst>
          <pc:docMk/>
          <pc:sldMk cId="541320992" sldId="2147469985"/>
        </pc:sldMkLst>
        <pc:spChg chg="mod">
          <ac:chgData name="Mark Brown" userId="4983ebf2-44f1-441b-acdf-86ca987152cf" providerId="ADAL" clId="{58203DDE-6727-45BE-80E2-F801782FED4F}" dt="2023-10-30T20:26:19.986" v="3648" actId="20577"/>
          <ac:spMkLst>
            <pc:docMk/>
            <pc:sldMk cId="541320992" sldId="2147469985"/>
            <ac:spMk id="4" creationId="{0693424F-7E82-DE58-67E8-E68B289D7046}"/>
          </ac:spMkLst>
        </pc:spChg>
        <pc:spChg chg="mod">
          <ac:chgData name="Mark Brown" userId="4983ebf2-44f1-441b-acdf-86ca987152cf" providerId="ADAL" clId="{58203DDE-6727-45BE-80E2-F801782FED4F}" dt="2023-10-30T20:27:06.992" v="3673" actId="20577"/>
          <ac:spMkLst>
            <pc:docMk/>
            <pc:sldMk cId="541320992" sldId="2147469985"/>
            <ac:spMk id="5" creationId="{68559F30-17C5-6831-45A0-C129BE138A43}"/>
          </ac:spMkLst>
        </pc:spChg>
        <pc:spChg chg="del">
          <ac:chgData name="Mark Brown" userId="4983ebf2-44f1-441b-acdf-86ca987152cf" providerId="ADAL" clId="{58203DDE-6727-45BE-80E2-F801782FED4F}" dt="2023-10-30T20:26:41.659" v="3653" actId="478"/>
          <ac:spMkLst>
            <pc:docMk/>
            <pc:sldMk cId="541320992" sldId="2147469985"/>
            <ac:spMk id="9" creationId="{7A8276C3-5837-1EBD-3D14-73DEBC0D8697}"/>
          </ac:spMkLst>
        </pc:spChg>
        <pc:picChg chg="add mod">
          <ac:chgData name="Mark Brown" userId="4983ebf2-44f1-441b-acdf-86ca987152cf" providerId="ADAL" clId="{58203DDE-6727-45BE-80E2-F801782FED4F}" dt="2023-10-30T20:51:26.659" v="5301" actId="1076"/>
          <ac:picMkLst>
            <pc:docMk/>
            <pc:sldMk cId="541320992" sldId="2147469985"/>
            <ac:picMk id="3" creationId="{123179DF-DD5A-CC73-DD92-DAA0D66CA2A7}"/>
          </ac:picMkLst>
        </pc:picChg>
      </pc:sldChg>
      <pc:sldChg chg="addSp delSp modSp new del mod modClrScheme chgLayout">
        <pc:chgData name="Mark Brown" userId="4983ebf2-44f1-441b-acdf-86ca987152cf" providerId="ADAL" clId="{58203DDE-6727-45BE-80E2-F801782FED4F}" dt="2023-10-30T20:55:27.425" v="5587" actId="2696"/>
        <pc:sldMkLst>
          <pc:docMk/>
          <pc:sldMk cId="339437667" sldId="2147469986"/>
        </pc:sldMkLst>
        <pc:spChg chg="mod ord">
          <ac:chgData name="Mark Brown" userId="4983ebf2-44f1-441b-acdf-86ca987152cf" providerId="ADAL" clId="{58203DDE-6727-45BE-80E2-F801782FED4F}" dt="2023-10-30T20:55:20.358" v="5585" actId="21"/>
          <ac:spMkLst>
            <pc:docMk/>
            <pc:sldMk cId="339437667" sldId="2147469986"/>
            <ac:spMk id="2" creationId="{67B7386A-FECD-449A-3448-C51E7DE75996}"/>
          </ac:spMkLst>
        </pc:spChg>
        <pc:spChg chg="del mod ord">
          <ac:chgData name="Mark Brown" userId="4983ebf2-44f1-441b-acdf-86ca987152cf" providerId="ADAL" clId="{58203DDE-6727-45BE-80E2-F801782FED4F}" dt="2023-10-30T20:54:47.692" v="5576" actId="700"/>
          <ac:spMkLst>
            <pc:docMk/>
            <pc:sldMk cId="339437667" sldId="2147469986"/>
            <ac:spMk id="3" creationId="{693B0655-FCB2-C183-8B50-FDF9CB1ED643}"/>
          </ac:spMkLst>
        </pc:spChg>
        <pc:spChg chg="add del mod ord">
          <ac:chgData name="Mark Brown" userId="4983ebf2-44f1-441b-acdf-86ca987152cf" providerId="ADAL" clId="{58203DDE-6727-45BE-80E2-F801782FED4F}" dt="2023-10-30T20:54:59.158" v="5577" actId="700"/>
          <ac:spMkLst>
            <pc:docMk/>
            <pc:sldMk cId="339437667" sldId="2147469986"/>
            <ac:spMk id="4" creationId="{6077C3C9-2721-B050-FDCE-D686D6C7065C}"/>
          </ac:spMkLst>
        </pc:spChg>
        <pc:spChg chg="add mod ord">
          <ac:chgData name="Mark Brown" userId="4983ebf2-44f1-441b-acdf-86ca987152cf" providerId="ADAL" clId="{58203DDE-6727-45BE-80E2-F801782FED4F}" dt="2023-10-30T20:54:59.158" v="5577" actId="700"/>
          <ac:spMkLst>
            <pc:docMk/>
            <pc:sldMk cId="339437667" sldId="2147469986"/>
            <ac:spMk id="5" creationId="{77D33E61-9D68-5541-2F84-54B3DCC15DF7}"/>
          </ac:spMkLst>
        </pc:spChg>
      </pc:sldChg>
      <pc:sldChg chg="modSp add mod ord modNotesTx">
        <pc:chgData name="Mark Brown" userId="4983ebf2-44f1-441b-acdf-86ca987152cf" providerId="ADAL" clId="{58203DDE-6727-45BE-80E2-F801782FED4F}" dt="2023-10-31T14:38:45.966" v="8922" actId="20577"/>
        <pc:sldMkLst>
          <pc:docMk/>
          <pc:sldMk cId="723504948" sldId="2147469987"/>
        </pc:sldMkLst>
        <pc:spChg chg="mod">
          <ac:chgData name="Mark Brown" userId="4983ebf2-44f1-441b-acdf-86ca987152cf" providerId="ADAL" clId="{58203DDE-6727-45BE-80E2-F801782FED4F}" dt="2023-10-30T20:55:23.311" v="5586"/>
          <ac:spMkLst>
            <pc:docMk/>
            <pc:sldMk cId="723504948" sldId="2147469987"/>
            <ac:spMk id="12" creationId="{EBC5DC4F-F1DD-4FEC-B83F-1ECF2A7CBFB7}"/>
          </ac:spMkLst>
        </pc:spChg>
      </pc:sldChg>
      <pc:sldChg chg="addSp delSp modSp new mod modNotesTx">
        <pc:chgData name="Mark Brown" userId="4983ebf2-44f1-441b-acdf-86ca987152cf" providerId="ADAL" clId="{58203DDE-6727-45BE-80E2-F801782FED4F}" dt="2023-10-31T14:24:19.800" v="8288" actId="6549"/>
        <pc:sldMkLst>
          <pc:docMk/>
          <pc:sldMk cId="201057222" sldId="2147469988"/>
        </pc:sldMkLst>
        <pc:spChg chg="mod">
          <ac:chgData name="Mark Brown" userId="4983ebf2-44f1-441b-acdf-86ca987152cf" providerId="ADAL" clId="{58203DDE-6727-45BE-80E2-F801782FED4F}" dt="2023-10-30T21:54:23.026" v="6048" actId="20577"/>
          <ac:spMkLst>
            <pc:docMk/>
            <pc:sldMk cId="201057222" sldId="2147469988"/>
            <ac:spMk id="2" creationId="{1115ABF0-A153-D940-9152-E6C6B23C4C0C}"/>
          </ac:spMkLst>
        </pc:spChg>
        <pc:spChg chg="add del">
          <ac:chgData name="Mark Brown" userId="4983ebf2-44f1-441b-acdf-86ca987152cf" providerId="ADAL" clId="{58203DDE-6727-45BE-80E2-F801782FED4F}" dt="2023-10-30T21:54:39.712" v="6052" actId="478"/>
          <ac:spMkLst>
            <pc:docMk/>
            <pc:sldMk cId="201057222" sldId="2147469988"/>
            <ac:spMk id="3" creationId="{C10E4383-E90A-36C8-F64D-821138CBA6FF}"/>
          </ac:spMkLst>
        </pc:spChg>
        <pc:spChg chg="add del mod">
          <ac:chgData name="Mark Brown" userId="4983ebf2-44f1-441b-acdf-86ca987152cf" providerId="ADAL" clId="{58203DDE-6727-45BE-80E2-F801782FED4F}" dt="2023-10-30T21:54:27.425" v="6050"/>
          <ac:spMkLst>
            <pc:docMk/>
            <pc:sldMk cId="201057222" sldId="2147469988"/>
            <ac:spMk id="4" creationId="{A506170B-FEB4-E24D-3055-4187841A0EB5}"/>
          </ac:spMkLst>
        </pc:spChg>
        <pc:spChg chg="add mod">
          <ac:chgData name="Mark Brown" userId="4983ebf2-44f1-441b-acdf-86ca987152cf" providerId="ADAL" clId="{58203DDE-6727-45BE-80E2-F801782FED4F}" dt="2023-10-30T21:58:04.045" v="6370" actId="20577"/>
          <ac:spMkLst>
            <pc:docMk/>
            <pc:sldMk cId="201057222" sldId="2147469988"/>
            <ac:spMk id="5" creationId="{CD5F4225-829A-FA2D-F2DE-DAAF86512336}"/>
          </ac:spMkLst>
        </pc:spChg>
      </pc:sldChg>
      <pc:sldChg chg="addSp delSp modSp new mod modClrScheme modAnim chgLayout modNotesTx">
        <pc:chgData name="Mark Brown" userId="4983ebf2-44f1-441b-acdf-86ca987152cf" providerId="ADAL" clId="{58203DDE-6727-45BE-80E2-F801782FED4F}" dt="2023-10-31T14:51:54.692" v="9074" actId="20577"/>
        <pc:sldMkLst>
          <pc:docMk/>
          <pc:sldMk cId="1931468004" sldId="2147469989"/>
        </pc:sldMkLst>
        <pc:spChg chg="del mod ord">
          <ac:chgData name="Mark Brown" userId="4983ebf2-44f1-441b-acdf-86ca987152cf" providerId="ADAL" clId="{58203DDE-6727-45BE-80E2-F801782FED4F}" dt="2023-10-30T22:38:42.305" v="6732" actId="700"/>
          <ac:spMkLst>
            <pc:docMk/>
            <pc:sldMk cId="1931468004" sldId="2147469989"/>
            <ac:spMk id="2" creationId="{9D1089BD-2C49-B73D-E7AD-746F3A09CD45}"/>
          </ac:spMkLst>
        </pc:spChg>
        <pc:spChg chg="del mod ord">
          <ac:chgData name="Mark Brown" userId="4983ebf2-44f1-441b-acdf-86ca987152cf" providerId="ADAL" clId="{58203DDE-6727-45BE-80E2-F801782FED4F}" dt="2023-10-30T22:38:42.305" v="6732" actId="700"/>
          <ac:spMkLst>
            <pc:docMk/>
            <pc:sldMk cId="1931468004" sldId="2147469989"/>
            <ac:spMk id="3" creationId="{0A97F99E-B014-492C-0138-467C73F7C037}"/>
          </ac:spMkLst>
        </pc:spChg>
        <pc:spChg chg="add mod ord">
          <ac:chgData name="Mark Brown" userId="4983ebf2-44f1-441b-acdf-86ca987152cf" providerId="ADAL" clId="{58203DDE-6727-45BE-80E2-F801782FED4F}" dt="2023-10-30T22:38:57.365" v="6764" actId="20577"/>
          <ac:spMkLst>
            <pc:docMk/>
            <pc:sldMk cId="1931468004" sldId="2147469989"/>
            <ac:spMk id="6" creationId="{9885CF83-F704-E8F7-5E17-01FF42106419}"/>
          </ac:spMkLst>
        </pc:spChg>
        <pc:spChg chg="add del mod ord">
          <ac:chgData name="Mark Brown" userId="4983ebf2-44f1-441b-acdf-86ca987152cf" providerId="ADAL" clId="{58203DDE-6727-45BE-80E2-F801782FED4F}" dt="2023-10-30T22:39:02.211" v="6765" actId="478"/>
          <ac:spMkLst>
            <pc:docMk/>
            <pc:sldMk cId="1931468004" sldId="2147469989"/>
            <ac:spMk id="7" creationId="{806017E0-D117-DEEB-FC77-78FB7F583E41}"/>
          </ac:spMkLst>
        </pc:spChg>
        <pc:picChg chg="add mod">
          <ac:chgData name="Mark Brown" userId="4983ebf2-44f1-441b-acdf-86ca987152cf" providerId="ADAL" clId="{58203DDE-6727-45BE-80E2-F801782FED4F}" dt="2023-10-30T22:38:46.797" v="6733" actId="1076"/>
          <ac:picMkLst>
            <pc:docMk/>
            <pc:sldMk cId="1931468004" sldId="2147469989"/>
            <ac:picMk id="5" creationId="{3E5A477F-CC53-E2E6-15A1-63CDA7DFAD6A}"/>
          </ac:picMkLst>
        </pc:picChg>
        <pc:picChg chg="add mod">
          <ac:chgData name="Mark Brown" userId="4983ebf2-44f1-441b-acdf-86ca987152cf" providerId="ADAL" clId="{58203DDE-6727-45BE-80E2-F801782FED4F}" dt="2023-10-30T22:41:44.208" v="6789" actId="1076"/>
          <ac:picMkLst>
            <pc:docMk/>
            <pc:sldMk cId="1931468004" sldId="2147469989"/>
            <ac:picMk id="9" creationId="{14ADD62B-08E2-0D13-82E2-CB75C5AA93EC}"/>
          </ac:picMkLst>
        </pc:picChg>
      </pc:sldChg>
      <pc:sldChg chg="addSp delSp modSp new mod modNotesTx">
        <pc:chgData name="Mark Brown" userId="4983ebf2-44f1-441b-acdf-86ca987152cf" providerId="ADAL" clId="{58203DDE-6727-45BE-80E2-F801782FED4F}" dt="2023-10-31T14:40:48.529" v="9044" actId="20577"/>
        <pc:sldMkLst>
          <pc:docMk/>
          <pc:sldMk cId="378137015" sldId="2147469990"/>
        </pc:sldMkLst>
        <pc:spChg chg="mod">
          <ac:chgData name="Mark Brown" userId="4983ebf2-44f1-441b-acdf-86ca987152cf" providerId="ADAL" clId="{58203DDE-6727-45BE-80E2-F801782FED4F}" dt="2023-10-30T22:40:42.129" v="6782" actId="20577"/>
          <ac:spMkLst>
            <pc:docMk/>
            <pc:sldMk cId="378137015" sldId="2147469990"/>
            <ac:spMk id="2" creationId="{1B193B45-85B5-7AE2-83C7-68C7E059B34E}"/>
          </ac:spMkLst>
        </pc:spChg>
        <pc:spChg chg="del">
          <ac:chgData name="Mark Brown" userId="4983ebf2-44f1-441b-acdf-86ca987152cf" providerId="ADAL" clId="{58203DDE-6727-45BE-80E2-F801782FED4F}" dt="2023-10-30T22:40:49.988" v="6784" actId="478"/>
          <ac:spMkLst>
            <pc:docMk/>
            <pc:sldMk cId="378137015" sldId="2147469990"/>
            <ac:spMk id="3" creationId="{AA887D74-B497-3DD0-B0C1-EB69355BD013}"/>
          </ac:spMkLst>
        </pc:spChg>
        <pc:picChg chg="add mod">
          <ac:chgData name="Mark Brown" userId="4983ebf2-44f1-441b-acdf-86ca987152cf" providerId="ADAL" clId="{58203DDE-6727-45BE-80E2-F801782FED4F}" dt="2023-10-30T22:40:52.194" v="6785" actId="1076"/>
          <ac:picMkLst>
            <pc:docMk/>
            <pc:sldMk cId="378137015" sldId="2147469990"/>
            <ac:picMk id="5" creationId="{8003ED3C-9F60-D4A4-647F-EBC8A291C100}"/>
          </ac:picMkLst>
        </pc:picChg>
      </pc:sldChg>
      <pc:sldMasterChg chg="delSldLayout">
        <pc:chgData name="Mark Brown" userId="4983ebf2-44f1-441b-acdf-86ca987152cf" providerId="ADAL" clId="{58203DDE-6727-45BE-80E2-F801782FED4F}" dt="2023-10-30T16:02:19.143" v="650" actId="47"/>
        <pc:sldMasterMkLst>
          <pc:docMk/>
          <pc:sldMasterMk cId="2848601014" sldId="2147483878"/>
        </pc:sldMasterMkLst>
        <pc:sldLayoutChg chg="del">
          <pc:chgData name="Mark Brown" userId="4983ebf2-44f1-441b-acdf-86ca987152cf" providerId="ADAL" clId="{58203DDE-6727-45BE-80E2-F801782FED4F}" dt="2023-10-30T16:02:19.143" v="650" actId="47"/>
          <pc:sldLayoutMkLst>
            <pc:docMk/>
            <pc:sldMasterMk cId="2848601014" sldId="2147483878"/>
            <pc:sldLayoutMk cId="1906662273" sldId="2147483931"/>
          </pc:sldLayoutMkLst>
        </pc:sldLayoutChg>
      </pc:sldMasterChg>
    </pc:docChg>
  </pc:docChgLst>
  <pc:docChgLst>
    <pc:chgData name="Mark Brown" userId="4983ebf2-44f1-441b-acdf-86ca987152cf" providerId="ADAL" clId="{280802E9-AFEB-4020-8BB3-656C691721BE}"/>
    <pc:docChg chg="custSel modSld">
      <pc:chgData name="Mark Brown" userId="4983ebf2-44f1-441b-acdf-86ca987152cf" providerId="ADAL" clId="{280802E9-AFEB-4020-8BB3-656C691721BE}" dt="2023-10-26T19:09:34.141" v="339" actId="20577"/>
      <pc:docMkLst>
        <pc:docMk/>
      </pc:docMkLst>
      <pc:sldChg chg="addSp modSp mod">
        <pc:chgData name="Mark Brown" userId="4983ebf2-44f1-441b-acdf-86ca987152cf" providerId="ADAL" clId="{280802E9-AFEB-4020-8BB3-656C691721BE}" dt="2023-10-17T16:48:56.690" v="172" actId="27636"/>
        <pc:sldMkLst>
          <pc:docMk/>
          <pc:sldMk cId="172670671" sldId="2076136250"/>
        </pc:sldMkLst>
        <pc:spChg chg="add mod">
          <ac:chgData name="Mark Brown" userId="4983ebf2-44f1-441b-acdf-86ca987152cf" providerId="ADAL" clId="{280802E9-AFEB-4020-8BB3-656C691721BE}" dt="2023-10-17T16:48:56.690" v="172" actId="27636"/>
          <ac:spMkLst>
            <pc:docMk/>
            <pc:sldMk cId="172670671" sldId="2076136250"/>
            <ac:spMk id="3" creationId="{4EA2CAD8-306C-54BD-8BB4-F31379605396}"/>
          </ac:spMkLst>
        </pc:spChg>
        <pc:spChg chg="mod">
          <ac:chgData name="Mark Brown" userId="4983ebf2-44f1-441b-acdf-86ca987152cf" providerId="ADAL" clId="{280802E9-AFEB-4020-8BB3-656C691721BE}" dt="2023-10-16T14:38:03.404" v="69" actId="1076"/>
          <ac:spMkLst>
            <pc:docMk/>
            <pc:sldMk cId="172670671" sldId="2076136250"/>
            <ac:spMk id="9" creationId="{9B601207-A802-791B-DE09-27F05A434A9C}"/>
          </ac:spMkLst>
        </pc:spChg>
      </pc:sldChg>
      <pc:sldChg chg="modSp mod">
        <pc:chgData name="Mark Brown" userId="4983ebf2-44f1-441b-acdf-86ca987152cf" providerId="ADAL" clId="{280802E9-AFEB-4020-8BB3-656C691721BE}" dt="2023-10-26T19:07:36.991" v="242" actId="20577"/>
        <pc:sldMkLst>
          <pc:docMk/>
          <pc:sldMk cId="616012416" sldId="2076136259"/>
        </pc:sldMkLst>
        <pc:spChg chg="mod">
          <ac:chgData name="Mark Brown" userId="4983ebf2-44f1-441b-acdf-86ca987152cf" providerId="ADAL" clId="{280802E9-AFEB-4020-8BB3-656C691721BE}" dt="2023-10-26T19:07:36.991" v="242" actId="20577"/>
          <ac:spMkLst>
            <pc:docMk/>
            <pc:sldMk cId="616012416" sldId="2076136259"/>
            <ac:spMk id="11" creationId="{61F779EE-1EE5-4542-924F-21D9918B86AF}"/>
          </ac:spMkLst>
        </pc:spChg>
      </pc:sldChg>
      <pc:sldChg chg="modSp mod">
        <pc:chgData name="Mark Brown" userId="4983ebf2-44f1-441b-acdf-86ca987152cf" providerId="ADAL" clId="{280802E9-AFEB-4020-8BB3-656C691721BE}" dt="2023-10-26T19:08:57.228" v="326" actId="20577"/>
        <pc:sldMkLst>
          <pc:docMk/>
          <pc:sldMk cId="2092705047" sldId="2076136277"/>
        </pc:sldMkLst>
        <pc:spChg chg="mod">
          <ac:chgData name="Mark Brown" userId="4983ebf2-44f1-441b-acdf-86ca987152cf" providerId="ADAL" clId="{280802E9-AFEB-4020-8BB3-656C691721BE}" dt="2023-10-26T19:08:57.228" v="326" actId="20577"/>
          <ac:spMkLst>
            <pc:docMk/>
            <pc:sldMk cId="2092705047" sldId="2076136277"/>
            <ac:spMk id="4" creationId="{DA0FB38D-9E45-4DE0-9311-D6D1C43B2876}"/>
          </ac:spMkLst>
        </pc:spChg>
      </pc:sldChg>
      <pc:sldChg chg="addSp delSp modSp mod">
        <pc:chgData name="Mark Brown" userId="4983ebf2-44f1-441b-acdf-86ca987152cf" providerId="ADAL" clId="{280802E9-AFEB-4020-8BB3-656C691721BE}" dt="2023-10-26T19:07:00.591" v="212" actId="1076"/>
        <pc:sldMkLst>
          <pc:docMk/>
          <pc:sldMk cId="1202072964" sldId="2076136296"/>
        </pc:sldMkLst>
        <pc:spChg chg="del">
          <ac:chgData name="Mark Brown" userId="4983ebf2-44f1-441b-acdf-86ca987152cf" providerId="ADAL" clId="{280802E9-AFEB-4020-8BB3-656C691721BE}" dt="2023-10-26T19:06:46.715" v="209" actId="478"/>
          <ac:spMkLst>
            <pc:docMk/>
            <pc:sldMk cId="1202072964" sldId="2076136296"/>
            <ac:spMk id="112" creationId="{ECE41535-39F8-99B1-8730-09E4C1248118}"/>
          </ac:spMkLst>
        </pc:spChg>
        <pc:spChg chg="del">
          <ac:chgData name="Mark Brown" userId="4983ebf2-44f1-441b-acdf-86ca987152cf" providerId="ADAL" clId="{280802E9-AFEB-4020-8BB3-656C691721BE}" dt="2023-10-26T19:06:51.435" v="210" actId="478"/>
          <ac:spMkLst>
            <pc:docMk/>
            <pc:sldMk cId="1202072964" sldId="2076136296"/>
            <ac:spMk id="223" creationId="{8EBD75E9-B4D4-DBF7-4BC5-87703D7A8A8D}"/>
          </ac:spMkLst>
        </pc:spChg>
        <pc:spChg chg="del">
          <ac:chgData name="Mark Brown" userId="4983ebf2-44f1-441b-acdf-86ca987152cf" providerId="ADAL" clId="{280802E9-AFEB-4020-8BB3-656C691721BE}" dt="2023-10-26T19:06:51.435" v="210" actId="478"/>
          <ac:spMkLst>
            <pc:docMk/>
            <pc:sldMk cId="1202072964" sldId="2076136296"/>
            <ac:spMk id="227" creationId="{FE7A3C31-D9BD-7AF1-1CCE-3CC014BE2A0C}"/>
          </ac:spMkLst>
        </pc:spChg>
        <pc:spChg chg="del">
          <ac:chgData name="Mark Brown" userId="4983ebf2-44f1-441b-acdf-86ca987152cf" providerId="ADAL" clId="{280802E9-AFEB-4020-8BB3-656C691721BE}" dt="2023-10-26T19:06:51.435" v="210" actId="478"/>
          <ac:spMkLst>
            <pc:docMk/>
            <pc:sldMk cId="1202072964" sldId="2076136296"/>
            <ac:spMk id="229" creationId="{BD0E1B21-5019-763A-4097-E2896AB4D2B2}"/>
          </ac:spMkLst>
        </pc:spChg>
        <pc:spChg chg="del">
          <ac:chgData name="Mark Brown" userId="4983ebf2-44f1-441b-acdf-86ca987152cf" providerId="ADAL" clId="{280802E9-AFEB-4020-8BB3-656C691721BE}" dt="2023-10-26T19:06:51.435" v="210" actId="478"/>
          <ac:spMkLst>
            <pc:docMk/>
            <pc:sldMk cId="1202072964" sldId="2076136296"/>
            <ac:spMk id="231" creationId="{E22307FA-DF33-87A9-3763-60C58994118C}"/>
          </ac:spMkLst>
        </pc:spChg>
        <pc:spChg chg="del">
          <ac:chgData name="Mark Brown" userId="4983ebf2-44f1-441b-acdf-86ca987152cf" providerId="ADAL" clId="{280802E9-AFEB-4020-8BB3-656C691721BE}" dt="2023-10-26T19:06:51.435" v="210" actId="478"/>
          <ac:spMkLst>
            <pc:docMk/>
            <pc:sldMk cId="1202072964" sldId="2076136296"/>
            <ac:spMk id="233" creationId="{4960B3DC-53FF-C566-89DC-A40118B937CF}"/>
          </ac:spMkLst>
        </pc:spChg>
        <pc:spChg chg="del">
          <ac:chgData name="Mark Brown" userId="4983ebf2-44f1-441b-acdf-86ca987152cf" providerId="ADAL" clId="{280802E9-AFEB-4020-8BB3-656C691721BE}" dt="2023-10-26T19:06:51.435" v="210" actId="478"/>
          <ac:spMkLst>
            <pc:docMk/>
            <pc:sldMk cId="1202072964" sldId="2076136296"/>
            <ac:spMk id="237" creationId="{C975B166-37DF-20C2-48C8-E8A9D74D767A}"/>
          </ac:spMkLst>
        </pc:spChg>
        <pc:spChg chg="del">
          <ac:chgData name="Mark Brown" userId="4983ebf2-44f1-441b-acdf-86ca987152cf" providerId="ADAL" clId="{280802E9-AFEB-4020-8BB3-656C691721BE}" dt="2023-10-26T19:06:51.435" v="210" actId="478"/>
          <ac:spMkLst>
            <pc:docMk/>
            <pc:sldMk cId="1202072964" sldId="2076136296"/>
            <ac:spMk id="238" creationId="{51A10BF3-C02E-01D9-F3E5-DD76E39C6346}"/>
          </ac:spMkLst>
        </pc:spChg>
        <pc:spChg chg="del">
          <ac:chgData name="Mark Brown" userId="4983ebf2-44f1-441b-acdf-86ca987152cf" providerId="ADAL" clId="{280802E9-AFEB-4020-8BB3-656C691721BE}" dt="2023-10-26T19:06:51.435" v="210" actId="478"/>
          <ac:spMkLst>
            <pc:docMk/>
            <pc:sldMk cId="1202072964" sldId="2076136296"/>
            <ac:spMk id="249" creationId="{57F09ECF-8B80-861C-8216-8F2461222D66}"/>
          </ac:spMkLst>
        </pc:spChg>
        <pc:spChg chg="del">
          <ac:chgData name="Mark Brown" userId="4983ebf2-44f1-441b-acdf-86ca987152cf" providerId="ADAL" clId="{280802E9-AFEB-4020-8BB3-656C691721BE}" dt="2023-10-26T19:06:51.435" v="210" actId="478"/>
          <ac:spMkLst>
            <pc:docMk/>
            <pc:sldMk cId="1202072964" sldId="2076136296"/>
            <ac:spMk id="250" creationId="{9557A632-CBCD-CB1F-C623-DEF21630B315}"/>
          </ac:spMkLst>
        </pc:spChg>
        <pc:spChg chg="del">
          <ac:chgData name="Mark Brown" userId="4983ebf2-44f1-441b-acdf-86ca987152cf" providerId="ADAL" clId="{280802E9-AFEB-4020-8BB3-656C691721BE}" dt="2023-10-26T19:06:51.435" v="210" actId="478"/>
          <ac:spMkLst>
            <pc:docMk/>
            <pc:sldMk cId="1202072964" sldId="2076136296"/>
            <ac:spMk id="251" creationId="{B5B2B29D-04C6-B6AA-39F4-D5C2F6C91F58}"/>
          </ac:spMkLst>
        </pc:spChg>
        <pc:spChg chg="del">
          <ac:chgData name="Mark Brown" userId="4983ebf2-44f1-441b-acdf-86ca987152cf" providerId="ADAL" clId="{280802E9-AFEB-4020-8BB3-656C691721BE}" dt="2023-10-26T19:06:51.435" v="210" actId="478"/>
          <ac:spMkLst>
            <pc:docMk/>
            <pc:sldMk cId="1202072964" sldId="2076136296"/>
            <ac:spMk id="265" creationId="{1BD0B2D2-48A7-F62C-6E34-B417A19583F1}"/>
          </ac:spMkLst>
        </pc:spChg>
        <pc:spChg chg="del">
          <ac:chgData name="Mark Brown" userId="4983ebf2-44f1-441b-acdf-86ca987152cf" providerId="ADAL" clId="{280802E9-AFEB-4020-8BB3-656C691721BE}" dt="2023-10-26T19:06:51.435" v="210" actId="478"/>
          <ac:spMkLst>
            <pc:docMk/>
            <pc:sldMk cId="1202072964" sldId="2076136296"/>
            <ac:spMk id="288" creationId="{6F64EFE0-CFC8-40DA-56F4-E0C3BEF3A7F2}"/>
          </ac:spMkLst>
        </pc:spChg>
        <pc:spChg chg="del">
          <ac:chgData name="Mark Brown" userId="4983ebf2-44f1-441b-acdf-86ca987152cf" providerId="ADAL" clId="{280802E9-AFEB-4020-8BB3-656C691721BE}" dt="2023-10-26T19:06:51.435" v="210" actId="478"/>
          <ac:spMkLst>
            <pc:docMk/>
            <pc:sldMk cId="1202072964" sldId="2076136296"/>
            <ac:spMk id="301" creationId="{7BF5012F-6220-080B-B2E4-CF8504B74DCE}"/>
          </ac:spMkLst>
        </pc:spChg>
        <pc:grpChg chg="del">
          <ac:chgData name="Mark Brown" userId="4983ebf2-44f1-441b-acdf-86ca987152cf" providerId="ADAL" clId="{280802E9-AFEB-4020-8BB3-656C691721BE}" dt="2023-10-26T19:06:51.435" v="210" actId="478"/>
          <ac:grpSpMkLst>
            <pc:docMk/>
            <pc:sldMk cId="1202072964" sldId="2076136296"/>
            <ac:grpSpMk id="224" creationId="{42D2B3C6-3B92-0BD7-8C53-9D3944B4AFF0}"/>
          </ac:grpSpMkLst>
        </pc:grpChg>
        <pc:grpChg chg="del">
          <ac:chgData name="Mark Brown" userId="4983ebf2-44f1-441b-acdf-86ca987152cf" providerId="ADAL" clId="{280802E9-AFEB-4020-8BB3-656C691721BE}" dt="2023-10-26T19:06:51.435" v="210" actId="478"/>
          <ac:grpSpMkLst>
            <pc:docMk/>
            <pc:sldMk cId="1202072964" sldId="2076136296"/>
            <ac:grpSpMk id="234" creationId="{C4E09F07-5110-5344-4FB6-822232BFF831}"/>
          </ac:grpSpMkLst>
        </pc:grpChg>
        <pc:grpChg chg="del">
          <ac:chgData name="Mark Brown" userId="4983ebf2-44f1-441b-acdf-86ca987152cf" providerId="ADAL" clId="{280802E9-AFEB-4020-8BB3-656C691721BE}" dt="2023-10-26T19:06:51.435" v="210" actId="478"/>
          <ac:grpSpMkLst>
            <pc:docMk/>
            <pc:sldMk cId="1202072964" sldId="2076136296"/>
            <ac:grpSpMk id="239" creationId="{24A16AFA-175A-F0EF-C9B7-374BF248EA52}"/>
          </ac:grpSpMkLst>
        </pc:grpChg>
        <pc:grpChg chg="del">
          <ac:chgData name="Mark Brown" userId="4983ebf2-44f1-441b-acdf-86ca987152cf" providerId="ADAL" clId="{280802E9-AFEB-4020-8BB3-656C691721BE}" dt="2023-10-26T19:06:51.435" v="210" actId="478"/>
          <ac:grpSpMkLst>
            <pc:docMk/>
            <pc:sldMk cId="1202072964" sldId="2076136296"/>
            <ac:grpSpMk id="242" creationId="{BA874B91-BF2F-C136-FEDE-02663C0C5981}"/>
          </ac:grpSpMkLst>
        </pc:grpChg>
        <pc:grpChg chg="del">
          <ac:chgData name="Mark Brown" userId="4983ebf2-44f1-441b-acdf-86ca987152cf" providerId="ADAL" clId="{280802E9-AFEB-4020-8BB3-656C691721BE}" dt="2023-10-26T19:06:51.435" v="210" actId="478"/>
          <ac:grpSpMkLst>
            <pc:docMk/>
            <pc:sldMk cId="1202072964" sldId="2076136296"/>
            <ac:grpSpMk id="245" creationId="{B9EBC437-869A-5C03-ED3E-93ADCB9B4B74}"/>
          </ac:grpSpMkLst>
        </pc:grpChg>
        <pc:grpChg chg="del">
          <ac:chgData name="Mark Brown" userId="4983ebf2-44f1-441b-acdf-86ca987152cf" providerId="ADAL" clId="{280802E9-AFEB-4020-8BB3-656C691721BE}" dt="2023-10-26T19:06:51.435" v="210" actId="478"/>
          <ac:grpSpMkLst>
            <pc:docMk/>
            <pc:sldMk cId="1202072964" sldId="2076136296"/>
            <ac:grpSpMk id="252" creationId="{F5BF54BC-A735-511D-2A5A-1727C2ABE9F8}"/>
          </ac:grpSpMkLst>
        </pc:grpChg>
        <pc:grpChg chg="del">
          <ac:chgData name="Mark Brown" userId="4983ebf2-44f1-441b-acdf-86ca987152cf" providerId="ADAL" clId="{280802E9-AFEB-4020-8BB3-656C691721BE}" dt="2023-10-26T19:06:51.435" v="210" actId="478"/>
          <ac:grpSpMkLst>
            <pc:docMk/>
            <pc:sldMk cId="1202072964" sldId="2076136296"/>
            <ac:grpSpMk id="262" creationId="{FA1BA328-AEDE-3BAD-8E06-F6243C85E083}"/>
          </ac:grpSpMkLst>
        </pc:grpChg>
        <pc:grpChg chg="del">
          <ac:chgData name="Mark Brown" userId="4983ebf2-44f1-441b-acdf-86ca987152cf" providerId="ADAL" clId="{280802E9-AFEB-4020-8BB3-656C691721BE}" dt="2023-10-26T19:06:51.435" v="210" actId="478"/>
          <ac:grpSpMkLst>
            <pc:docMk/>
            <pc:sldMk cId="1202072964" sldId="2076136296"/>
            <ac:grpSpMk id="267" creationId="{D4BEA67A-DBF9-96CD-C164-2CB5EACCDE82}"/>
          </ac:grpSpMkLst>
        </pc:grpChg>
        <pc:grpChg chg="del">
          <ac:chgData name="Mark Brown" userId="4983ebf2-44f1-441b-acdf-86ca987152cf" providerId="ADAL" clId="{280802E9-AFEB-4020-8BB3-656C691721BE}" dt="2023-10-26T19:06:51.435" v="210" actId="478"/>
          <ac:grpSpMkLst>
            <pc:docMk/>
            <pc:sldMk cId="1202072964" sldId="2076136296"/>
            <ac:grpSpMk id="270" creationId="{60F88A11-4A32-72EB-12EE-BBED8E5065CC}"/>
          </ac:grpSpMkLst>
        </pc:grpChg>
        <pc:grpChg chg="del">
          <ac:chgData name="Mark Brown" userId="4983ebf2-44f1-441b-acdf-86ca987152cf" providerId="ADAL" clId="{280802E9-AFEB-4020-8BB3-656C691721BE}" dt="2023-10-26T19:06:51.435" v="210" actId="478"/>
          <ac:grpSpMkLst>
            <pc:docMk/>
            <pc:sldMk cId="1202072964" sldId="2076136296"/>
            <ac:grpSpMk id="273" creationId="{6577D64D-48B0-4ABD-96AE-2B52AB0C71F0}"/>
          </ac:grpSpMkLst>
        </pc:grpChg>
        <pc:grpChg chg="del">
          <ac:chgData name="Mark Brown" userId="4983ebf2-44f1-441b-acdf-86ca987152cf" providerId="ADAL" clId="{280802E9-AFEB-4020-8BB3-656C691721BE}" dt="2023-10-26T19:06:51.435" v="210" actId="478"/>
          <ac:grpSpMkLst>
            <pc:docMk/>
            <pc:sldMk cId="1202072964" sldId="2076136296"/>
            <ac:grpSpMk id="276" creationId="{C74691E4-721D-3C44-1F01-D03F679F4D90}"/>
          </ac:grpSpMkLst>
        </pc:grpChg>
        <pc:grpChg chg="del">
          <ac:chgData name="Mark Brown" userId="4983ebf2-44f1-441b-acdf-86ca987152cf" providerId="ADAL" clId="{280802E9-AFEB-4020-8BB3-656C691721BE}" dt="2023-10-26T19:06:51.435" v="210" actId="478"/>
          <ac:grpSpMkLst>
            <pc:docMk/>
            <pc:sldMk cId="1202072964" sldId="2076136296"/>
            <ac:grpSpMk id="279" creationId="{70E137DA-6B8C-CA2A-C17B-EDD9E01CBA93}"/>
          </ac:grpSpMkLst>
        </pc:grpChg>
        <pc:grpChg chg="del">
          <ac:chgData name="Mark Brown" userId="4983ebf2-44f1-441b-acdf-86ca987152cf" providerId="ADAL" clId="{280802E9-AFEB-4020-8BB3-656C691721BE}" dt="2023-10-26T19:06:51.435" v="210" actId="478"/>
          <ac:grpSpMkLst>
            <pc:docMk/>
            <pc:sldMk cId="1202072964" sldId="2076136296"/>
            <ac:grpSpMk id="282" creationId="{97B009AB-E079-05E7-4912-CB5712C44024}"/>
          </ac:grpSpMkLst>
        </pc:grpChg>
        <pc:grpChg chg="del">
          <ac:chgData name="Mark Brown" userId="4983ebf2-44f1-441b-acdf-86ca987152cf" providerId="ADAL" clId="{280802E9-AFEB-4020-8BB3-656C691721BE}" dt="2023-10-26T19:06:51.435" v="210" actId="478"/>
          <ac:grpSpMkLst>
            <pc:docMk/>
            <pc:sldMk cId="1202072964" sldId="2076136296"/>
            <ac:grpSpMk id="285" creationId="{8C3989B7-97FB-7144-3B3E-3877E1BCC831}"/>
          </ac:grpSpMkLst>
        </pc:grpChg>
        <pc:grpChg chg="del">
          <ac:chgData name="Mark Brown" userId="4983ebf2-44f1-441b-acdf-86ca987152cf" providerId="ADAL" clId="{280802E9-AFEB-4020-8BB3-656C691721BE}" dt="2023-10-26T19:06:51.435" v="210" actId="478"/>
          <ac:grpSpMkLst>
            <pc:docMk/>
            <pc:sldMk cId="1202072964" sldId="2076136296"/>
            <ac:grpSpMk id="289" creationId="{FA0B043A-FD40-CE79-3C05-09375067EE92}"/>
          </ac:grpSpMkLst>
        </pc:grpChg>
        <pc:grpChg chg="del">
          <ac:chgData name="Mark Brown" userId="4983ebf2-44f1-441b-acdf-86ca987152cf" providerId="ADAL" clId="{280802E9-AFEB-4020-8BB3-656C691721BE}" dt="2023-10-26T19:06:51.435" v="210" actId="478"/>
          <ac:grpSpMkLst>
            <pc:docMk/>
            <pc:sldMk cId="1202072964" sldId="2076136296"/>
            <ac:grpSpMk id="292" creationId="{7DBC8CA4-2799-2017-F92A-F7A287A06BA4}"/>
          </ac:grpSpMkLst>
        </pc:grpChg>
        <pc:grpChg chg="del">
          <ac:chgData name="Mark Brown" userId="4983ebf2-44f1-441b-acdf-86ca987152cf" providerId="ADAL" clId="{280802E9-AFEB-4020-8BB3-656C691721BE}" dt="2023-10-26T19:06:51.435" v="210" actId="478"/>
          <ac:grpSpMkLst>
            <pc:docMk/>
            <pc:sldMk cId="1202072964" sldId="2076136296"/>
            <ac:grpSpMk id="295" creationId="{ADA7E031-9079-52BD-2BBA-9C86A2A324C4}"/>
          </ac:grpSpMkLst>
        </pc:grpChg>
        <pc:grpChg chg="del">
          <ac:chgData name="Mark Brown" userId="4983ebf2-44f1-441b-acdf-86ca987152cf" providerId="ADAL" clId="{280802E9-AFEB-4020-8BB3-656C691721BE}" dt="2023-10-26T19:06:51.435" v="210" actId="478"/>
          <ac:grpSpMkLst>
            <pc:docMk/>
            <pc:sldMk cId="1202072964" sldId="2076136296"/>
            <ac:grpSpMk id="298" creationId="{F5D59979-8829-4708-5ED1-8182E44389DA}"/>
          </ac:grpSpMkLst>
        </pc:grpChg>
        <pc:grpChg chg="del">
          <ac:chgData name="Mark Brown" userId="4983ebf2-44f1-441b-acdf-86ca987152cf" providerId="ADAL" clId="{280802E9-AFEB-4020-8BB3-656C691721BE}" dt="2023-10-26T19:06:51.435" v="210" actId="478"/>
          <ac:grpSpMkLst>
            <pc:docMk/>
            <pc:sldMk cId="1202072964" sldId="2076136296"/>
            <ac:grpSpMk id="303" creationId="{34070C9C-05AA-5A11-7336-2EDDD78A1498}"/>
          </ac:grpSpMkLst>
        </pc:grpChg>
        <pc:grpChg chg="del">
          <ac:chgData name="Mark Brown" userId="4983ebf2-44f1-441b-acdf-86ca987152cf" providerId="ADAL" clId="{280802E9-AFEB-4020-8BB3-656C691721BE}" dt="2023-10-26T19:06:51.435" v="210" actId="478"/>
          <ac:grpSpMkLst>
            <pc:docMk/>
            <pc:sldMk cId="1202072964" sldId="2076136296"/>
            <ac:grpSpMk id="307" creationId="{26E33947-CCCA-D9BA-92DE-880D9EAF35EF}"/>
          </ac:grpSpMkLst>
        </pc:grpChg>
        <pc:grpChg chg="del">
          <ac:chgData name="Mark Brown" userId="4983ebf2-44f1-441b-acdf-86ca987152cf" providerId="ADAL" clId="{280802E9-AFEB-4020-8BB3-656C691721BE}" dt="2023-10-26T19:06:51.435" v="210" actId="478"/>
          <ac:grpSpMkLst>
            <pc:docMk/>
            <pc:sldMk cId="1202072964" sldId="2076136296"/>
            <ac:grpSpMk id="310" creationId="{0958CC6E-E4BE-5EE4-79E5-332EFA8AF7B7}"/>
          </ac:grpSpMkLst>
        </pc:grpChg>
        <pc:grpChg chg="del">
          <ac:chgData name="Mark Brown" userId="4983ebf2-44f1-441b-acdf-86ca987152cf" providerId="ADAL" clId="{280802E9-AFEB-4020-8BB3-656C691721BE}" dt="2023-10-26T19:06:51.435" v="210" actId="478"/>
          <ac:grpSpMkLst>
            <pc:docMk/>
            <pc:sldMk cId="1202072964" sldId="2076136296"/>
            <ac:grpSpMk id="314" creationId="{2450D46D-27EF-F3B3-4380-A3F215EC9119}"/>
          </ac:grpSpMkLst>
        </pc:grpChg>
        <pc:grpChg chg="del">
          <ac:chgData name="Mark Brown" userId="4983ebf2-44f1-441b-acdf-86ca987152cf" providerId="ADAL" clId="{280802E9-AFEB-4020-8BB3-656C691721BE}" dt="2023-10-26T19:06:51.435" v="210" actId="478"/>
          <ac:grpSpMkLst>
            <pc:docMk/>
            <pc:sldMk cId="1202072964" sldId="2076136296"/>
            <ac:grpSpMk id="319" creationId="{0A6F88E5-94F9-676B-23F7-223F263EF629}"/>
          </ac:grpSpMkLst>
        </pc:grpChg>
        <pc:grpChg chg="del">
          <ac:chgData name="Mark Brown" userId="4983ebf2-44f1-441b-acdf-86ca987152cf" providerId="ADAL" clId="{280802E9-AFEB-4020-8BB3-656C691721BE}" dt="2023-10-26T19:06:51.435" v="210" actId="478"/>
          <ac:grpSpMkLst>
            <pc:docMk/>
            <pc:sldMk cId="1202072964" sldId="2076136296"/>
            <ac:grpSpMk id="323" creationId="{A1FCA31B-7542-B588-8B0E-6E0334C21882}"/>
          </ac:grpSpMkLst>
        </pc:grpChg>
        <pc:grpChg chg="del">
          <ac:chgData name="Mark Brown" userId="4983ebf2-44f1-441b-acdf-86ca987152cf" providerId="ADAL" clId="{280802E9-AFEB-4020-8BB3-656C691721BE}" dt="2023-10-26T19:06:51.435" v="210" actId="478"/>
          <ac:grpSpMkLst>
            <pc:docMk/>
            <pc:sldMk cId="1202072964" sldId="2076136296"/>
            <ac:grpSpMk id="330" creationId="{9C503CA8-BB0D-888F-D00D-1496117DCAC8}"/>
          </ac:grpSpMkLst>
        </pc:grpChg>
        <pc:picChg chg="add mod">
          <ac:chgData name="Mark Brown" userId="4983ebf2-44f1-441b-acdf-86ca987152cf" providerId="ADAL" clId="{280802E9-AFEB-4020-8BB3-656C691721BE}" dt="2023-10-26T19:07:00.591" v="212" actId="1076"/>
          <ac:picMkLst>
            <pc:docMk/>
            <pc:sldMk cId="1202072964" sldId="2076136296"/>
            <ac:picMk id="3" creationId="{F84AD66D-C7B6-23BB-2E96-4F25219E29A8}"/>
          </ac:picMkLst>
        </pc:picChg>
        <pc:picChg chg="del">
          <ac:chgData name="Mark Brown" userId="4983ebf2-44f1-441b-acdf-86ca987152cf" providerId="ADAL" clId="{280802E9-AFEB-4020-8BB3-656C691721BE}" dt="2023-10-26T19:06:51.435" v="210" actId="478"/>
          <ac:picMkLst>
            <pc:docMk/>
            <pc:sldMk cId="1202072964" sldId="2076136296"/>
            <ac:picMk id="302" creationId="{FA7E04E5-DCBA-9D62-9D89-73BA56950734}"/>
          </ac:picMkLst>
        </pc:picChg>
        <pc:cxnChg chg="del">
          <ac:chgData name="Mark Brown" userId="4983ebf2-44f1-441b-acdf-86ca987152cf" providerId="ADAL" clId="{280802E9-AFEB-4020-8BB3-656C691721BE}" dt="2023-10-26T19:06:51.435" v="210" actId="478"/>
          <ac:cxnSpMkLst>
            <pc:docMk/>
            <pc:sldMk cId="1202072964" sldId="2076136296"/>
            <ac:cxnSpMk id="228" creationId="{4D877B01-D146-0ABF-7A16-E4E3A7012C5D}"/>
          </ac:cxnSpMkLst>
        </pc:cxnChg>
        <pc:cxnChg chg="del">
          <ac:chgData name="Mark Brown" userId="4983ebf2-44f1-441b-acdf-86ca987152cf" providerId="ADAL" clId="{280802E9-AFEB-4020-8BB3-656C691721BE}" dt="2023-10-26T19:06:51.435" v="210" actId="478"/>
          <ac:cxnSpMkLst>
            <pc:docMk/>
            <pc:sldMk cId="1202072964" sldId="2076136296"/>
            <ac:cxnSpMk id="230" creationId="{27591445-5801-91C1-8980-06F900D674C2}"/>
          </ac:cxnSpMkLst>
        </pc:cxnChg>
        <pc:cxnChg chg="del">
          <ac:chgData name="Mark Brown" userId="4983ebf2-44f1-441b-acdf-86ca987152cf" providerId="ADAL" clId="{280802E9-AFEB-4020-8BB3-656C691721BE}" dt="2023-10-26T19:06:51.435" v="210" actId="478"/>
          <ac:cxnSpMkLst>
            <pc:docMk/>
            <pc:sldMk cId="1202072964" sldId="2076136296"/>
            <ac:cxnSpMk id="232" creationId="{B36B2E1F-1A60-D9B3-C806-EEC8B469903B}"/>
          </ac:cxnSpMkLst>
        </pc:cxnChg>
        <pc:cxnChg chg="del">
          <ac:chgData name="Mark Brown" userId="4983ebf2-44f1-441b-acdf-86ca987152cf" providerId="ADAL" clId="{280802E9-AFEB-4020-8BB3-656C691721BE}" dt="2023-10-26T19:06:51.435" v="210" actId="478"/>
          <ac:cxnSpMkLst>
            <pc:docMk/>
            <pc:sldMk cId="1202072964" sldId="2076136296"/>
            <ac:cxnSpMk id="248" creationId="{E516815E-1107-8812-43B8-5307FECB6A7B}"/>
          </ac:cxnSpMkLst>
        </pc:cxnChg>
        <pc:cxnChg chg="del">
          <ac:chgData name="Mark Brown" userId="4983ebf2-44f1-441b-acdf-86ca987152cf" providerId="ADAL" clId="{280802E9-AFEB-4020-8BB3-656C691721BE}" dt="2023-10-26T19:06:51.435" v="210" actId="478"/>
          <ac:cxnSpMkLst>
            <pc:docMk/>
            <pc:sldMk cId="1202072964" sldId="2076136296"/>
            <ac:cxnSpMk id="266" creationId="{D601A7FA-AF05-698F-4B86-22215E91661B}"/>
          </ac:cxnSpMkLst>
        </pc:cxnChg>
        <pc:cxnChg chg="del">
          <ac:chgData name="Mark Brown" userId="4983ebf2-44f1-441b-acdf-86ca987152cf" providerId="ADAL" clId="{280802E9-AFEB-4020-8BB3-656C691721BE}" dt="2023-10-26T19:06:51.435" v="210" actId="478"/>
          <ac:cxnSpMkLst>
            <pc:docMk/>
            <pc:sldMk cId="1202072964" sldId="2076136296"/>
            <ac:cxnSpMk id="306" creationId="{122F4CAF-D7C7-6BA0-6ED4-2888B6D526D7}"/>
          </ac:cxnSpMkLst>
        </pc:cxnChg>
        <pc:cxnChg chg="del">
          <ac:chgData name="Mark Brown" userId="4983ebf2-44f1-441b-acdf-86ca987152cf" providerId="ADAL" clId="{280802E9-AFEB-4020-8BB3-656C691721BE}" dt="2023-10-26T19:06:51.435" v="210" actId="478"/>
          <ac:cxnSpMkLst>
            <pc:docMk/>
            <pc:sldMk cId="1202072964" sldId="2076136296"/>
            <ac:cxnSpMk id="313" creationId="{EB9F2294-8FDE-926B-E02D-A2D0C8F2C46C}"/>
          </ac:cxnSpMkLst>
        </pc:cxnChg>
        <pc:cxnChg chg="del">
          <ac:chgData name="Mark Brown" userId="4983ebf2-44f1-441b-acdf-86ca987152cf" providerId="ADAL" clId="{280802E9-AFEB-4020-8BB3-656C691721BE}" dt="2023-10-26T19:06:51.435" v="210" actId="478"/>
          <ac:cxnSpMkLst>
            <pc:docMk/>
            <pc:sldMk cId="1202072964" sldId="2076136296"/>
            <ac:cxnSpMk id="317" creationId="{C21292E5-1CF4-32F9-3620-4790ADBF3023}"/>
          </ac:cxnSpMkLst>
        </pc:cxnChg>
        <pc:cxnChg chg="del">
          <ac:chgData name="Mark Brown" userId="4983ebf2-44f1-441b-acdf-86ca987152cf" providerId="ADAL" clId="{280802E9-AFEB-4020-8BB3-656C691721BE}" dt="2023-10-26T19:06:51.435" v="210" actId="478"/>
          <ac:cxnSpMkLst>
            <pc:docMk/>
            <pc:sldMk cId="1202072964" sldId="2076136296"/>
            <ac:cxnSpMk id="318" creationId="{A32FAF08-9062-4FA6-52BB-58185717C051}"/>
          </ac:cxnSpMkLst>
        </pc:cxnChg>
        <pc:cxnChg chg="del">
          <ac:chgData name="Mark Brown" userId="4983ebf2-44f1-441b-acdf-86ca987152cf" providerId="ADAL" clId="{280802E9-AFEB-4020-8BB3-656C691721BE}" dt="2023-10-26T19:06:51.435" v="210" actId="478"/>
          <ac:cxnSpMkLst>
            <pc:docMk/>
            <pc:sldMk cId="1202072964" sldId="2076136296"/>
            <ac:cxnSpMk id="322" creationId="{909EEB86-B6B5-70F0-B3BE-BE3C0F728DE4}"/>
          </ac:cxnSpMkLst>
        </pc:cxnChg>
        <pc:cxnChg chg="del">
          <ac:chgData name="Mark Brown" userId="4983ebf2-44f1-441b-acdf-86ca987152cf" providerId="ADAL" clId="{280802E9-AFEB-4020-8BB3-656C691721BE}" dt="2023-10-26T19:06:51.435" v="210" actId="478"/>
          <ac:cxnSpMkLst>
            <pc:docMk/>
            <pc:sldMk cId="1202072964" sldId="2076136296"/>
            <ac:cxnSpMk id="326" creationId="{85A9C044-F149-AB7D-BCB0-DF0EA135CA30}"/>
          </ac:cxnSpMkLst>
        </pc:cxnChg>
        <pc:cxnChg chg="del">
          <ac:chgData name="Mark Brown" userId="4983ebf2-44f1-441b-acdf-86ca987152cf" providerId="ADAL" clId="{280802E9-AFEB-4020-8BB3-656C691721BE}" dt="2023-10-26T19:06:51.435" v="210" actId="478"/>
          <ac:cxnSpMkLst>
            <pc:docMk/>
            <pc:sldMk cId="1202072964" sldId="2076136296"/>
            <ac:cxnSpMk id="327" creationId="{B9664639-2846-B141-002D-C3D8FC890410}"/>
          </ac:cxnSpMkLst>
        </pc:cxnChg>
        <pc:cxnChg chg="del">
          <ac:chgData name="Mark Brown" userId="4983ebf2-44f1-441b-acdf-86ca987152cf" providerId="ADAL" clId="{280802E9-AFEB-4020-8BB3-656C691721BE}" dt="2023-10-26T19:06:51.435" v="210" actId="478"/>
          <ac:cxnSpMkLst>
            <pc:docMk/>
            <pc:sldMk cId="1202072964" sldId="2076136296"/>
            <ac:cxnSpMk id="328" creationId="{B346A323-5F3B-CC98-C421-1CD87714A801}"/>
          </ac:cxnSpMkLst>
        </pc:cxnChg>
        <pc:cxnChg chg="del">
          <ac:chgData name="Mark Brown" userId="4983ebf2-44f1-441b-acdf-86ca987152cf" providerId="ADAL" clId="{280802E9-AFEB-4020-8BB3-656C691721BE}" dt="2023-10-26T19:06:51.435" v="210" actId="478"/>
          <ac:cxnSpMkLst>
            <pc:docMk/>
            <pc:sldMk cId="1202072964" sldId="2076136296"/>
            <ac:cxnSpMk id="329" creationId="{B8312701-A44E-F659-77A3-4B4459729131}"/>
          </ac:cxnSpMkLst>
        </pc:cxnChg>
      </pc:sldChg>
      <pc:sldChg chg="modSp mod">
        <pc:chgData name="Mark Brown" userId="4983ebf2-44f1-441b-acdf-86ca987152cf" providerId="ADAL" clId="{280802E9-AFEB-4020-8BB3-656C691721BE}" dt="2023-10-24T16:04:48.629" v="208" actId="20577"/>
        <pc:sldMkLst>
          <pc:docMk/>
          <pc:sldMk cId="923311882" sldId="2147469978"/>
        </pc:sldMkLst>
        <pc:spChg chg="mod">
          <ac:chgData name="Mark Brown" userId="4983ebf2-44f1-441b-acdf-86ca987152cf" providerId="ADAL" clId="{280802E9-AFEB-4020-8BB3-656C691721BE}" dt="2023-10-24T16:04:48.629" v="208" actId="20577"/>
          <ac:spMkLst>
            <pc:docMk/>
            <pc:sldMk cId="923311882" sldId="2147469978"/>
            <ac:spMk id="3" creationId="{FD882D0F-56D5-55F6-5BE4-47E166CA8F06}"/>
          </ac:spMkLst>
        </pc:spChg>
        <pc:spChg chg="mod">
          <ac:chgData name="Mark Brown" userId="4983ebf2-44f1-441b-acdf-86ca987152cf" providerId="ADAL" clId="{280802E9-AFEB-4020-8BB3-656C691721BE}" dt="2023-10-24T16:04:37.862" v="190" actId="1076"/>
          <ac:spMkLst>
            <pc:docMk/>
            <pc:sldMk cId="923311882" sldId="2147469978"/>
            <ac:spMk id="5" creationId="{91027809-CF63-63C7-C029-9CDA40A70723}"/>
          </ac:spMkLst>
        </pc:spChg>
      </pc:sldChg>
      <pc:sldChg chg="modSp mod">
        <pc:chgData name="Mark Brown" userId="4983ebf2-44f1-441b-acdf-86ca987152cf" providerId="ADAL" clId="{280802E9-AFEB-4020-8BB3-656C691721BE}" dt="2023-10-26T19:09:34.141" v="339" actId="20577"/>
        <pc:sldMkLst>
          <pc:docMk/>
          <pc:sldMk cId="4215010907" sldId="2147469979"/>
        </pc:sldMkLst>
        <pc:spChg chg="mod">
          <ac:chgData name="Mark Brown" userId="4983ebf2-44f1-441b-acdf-86ca987152cf" providerId="ADAL" clId="{280802E9-AFEB-4020-8BB3-656C691721BE}" dt="2023-10-26T19:09:34.141" v="339" actId="20577"/>
          <ac:spMkLst>
            <pc:docMk/>
            <pc:sldMk cId="4215010907" sldId="2147469979"/>
            <ac:spMk id="5" creationId="{99D76F00-029C-6CC0-4318-9DA0E9A25228}"/>
          </ac:spMkLst>
        </pc:spChg>
      </pc:sldChg>
    </pc:docChg>
  </pc:docChgLst>
  <pc:docChgLst>
    <pc:chgData name="Mark Brown" userId="S::mjbrown@microsoft.com::4983ebf2-44f1-441b-acdf-86ca987152cf" providerId="AD" clId="Web-{96386E55-D698-3DF8-07BB-20AA50AC917C}"/>
    <pc:docChg chg="modSld">
      <pc:chgData name="Mark Brown" userId="S::mjbrown@microsoft.com::4983ebf2-44f1-441b-acdf-86ca987152cf" providerId="AD" clId="Web-{96386E55-D698-3DF8-07BB-20AA50AC917C}" dt="2023-11-01T17:34:57.302" v="89"/>
      <pc:docMkLst>
        <pc:docMk/>
      </pc:docMkLst>
      <pc:sldChg chg="modNotes">
        <pc:chgData name="Mark Brown" userId="S::mjbrown@microsoft.com::4983ebf2-44f1-441b-acdf-86ca987152cf" providerId="AD" clId="Web-{96386E55-D698-3DF8-07BB-20AA50AC917C}" dt="2023-11-01T17:34:57.302" v="89"/>
        <pc:sldMkLst>
          <pc:docMk/>
          <pc:sldMk cId="3080917216" sldId="214746997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4B820D6-E40D-4E1E-BBB5-861A901C8D7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3AEED86-9180-48DD-93C9-878FA546E66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C6FE6B-C416-4AB4-9C30-FB2A7099CAC6}" type="datetimeFigureOut">
              <a:rPr lang="en-US" smtClean="0"/>
              <a:t>11/1/2023</a:t>
            </a:fld>
            <a:endParaRPr lang="en-US"/>
          </a:p>
        </p:txBody>
      </p:sp>
      <p:sp>
        <p:nvSpPr>
          <p:cNvPr id="4" name="Footer Placeholder 3">
            <a:extLst>
              <a:ext uri="{FF2B5EF4-FFF2-40B4-BE49-F238E27FC236}">
                <a16:creationId xmlns:a16="http://schemas.microsoft.com/office/drawing/2014/main" id="{2ABD540A-17CF-4356-BC55-B4B96138A2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5B918D9-3B1E-4EDD-998C-941EA5F62ED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90FD5C-EE35-4ACF-939F-A9A5AB7ACC85}" type="slidenum">
              <a:rPr lang="en-US" smtClean="0"/>
              <a:t>‹#›</a:t>
            </a:fld>
            <a:endParaRPr lang="en-US"/>
          </a:p>
        </p:txBody>
      </p:sp>
    </p:spTree>
    <p:extLst>
      <p:ext uri="{BB962C8B-B14F-4D97-AF65-F5344CB8AC3E}">
        <p14:creationId xmlns:p14="http://schemas.microsoft.com/office/powerpoint/2010/main" val="3988474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F76AD5-84B7-47FE-802A-FFAE792CDC84}" type="datetimeFigureOut">
              <a:rPr lang="en-US" smtClean="0"/>
              <a:t>11/1/2023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B0B7A7-645F-45EF-A82D-25C8E51FB344}" type="slidenum">
              <a:rPr lang="en-US" smtClean="0"/>
              <a:t>‹#›</a:t>
            </a:fld>
            <a:endParaRPr lang="en-US"/>
          </a:p>
        </p:txBody>
      </p:sp>
    </p:spTree>
    <p:extLst>
      <p:ext uri="{BB962C8B-B14F-4D97-AF65-F5344CB8AC3E}">
        <p14:creationId xmlns:p14="http://schemas.microsoft.com/office/powerpoint/2010/main" val="1781354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Today I’m going to walk you through the Build and Modernize AI Applications Hackathon for the Vector Search &amp; AI Assistant solution accelerator we created as part of the Build &amp; Modernize AI Applications solutions for Microsoft.</a:t>
            </a:r>
          </a:p>
          <a:p>
            <a:endParaRPr lang="en-US" dirty="0"/>
          </a:p>
          <a:p>
            <a:r>
              <a:rPr lang="en-US" dirty="0"/>
              <a:t>The hackathon is comprised of a series of 5 required challenges with challenges 6 and 7 optional for attendees to do if they complete the other five challenges.</a:t>
            </a:r>
          </a:p>
          <a:p>
            <a:endParaRPr lang="en-US" dirty="0"/>
          </a:p>
          <a:p>
            <a:r>
              <a:rPr lang="en-US" dirty="0"/>
              <a:t>This is the train the trainer video for Challenge 1: deployment and local setup.</a:t>
            </a:r>
          </a:p>
          <a:p>
            <a:endParaRPr lang="en-US" dirty="0"/>
          </a:p>
          <a:p>
            <a:r>
              <a:rPr lang="en-US" dirty="0"/>
              <a:t>In this video, I’m going to walk you through how to deploy the services for this hackathon and get the solution configured to run and debug on your locale machine. Throughout the video I will highlight key pieces of knowledge to help you as you coach users through this challenge in the hackathon.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video is part of a series of train the trainer videos, power points and other assets provided as part of the training materials for delivering this hackathon.</a:t>
            </a:r>
          </a:p>
          <a:p>
            <a:endParaRPr lang="en-US" dirty="0"/>
          </a:p>
          <a:p>
            <a:r>
              <a:rPr lang="en-US" dirty="0"/>
              <a:t>The user assets for this hackathon with each of the seven challenges, plus the starter solution and deployment script and templates are available at github.com/azure/build-modern-ai-apps-hackathon.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a:t>
            </a:fld>
            <a:endParaRPr lang="en-US"/>
          </a:p>
        </p:txBody>
      </p:sp>
    </p:spTree>
    <p:extLst>
      <p:ext uri="{BB962C8B-B14F-4D97-AF65-F5344CB8AC3E}">
        <p14:creationId xmlns:p14="http://schemas.microsoft.com/office/powerpoint/2010/main" val="7336704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nSpc>
                <a:spcPct val="107000"/>
              </a:lnSpc>
              <a:spcBef>
                <a:spcPts val="0"/>
              </a:spcBef>
              <a:spcAft>
                <a:spcPts val="800"/>
              </a:spcAft>
              <a:buFont typeface="+mj-lt"/>
              <a:buNone/>
            </a:pPr>
            <a:r>
              <a:rPr lang="en-US" sz="1800" dirty="0">
                <a:effectLst/>
                <a:latin typeface="Aptos" panose="020B0004020202020204" pitchFamily="34" charset="0"/>
                <a:cs typeface="Times New Roman" panose="02020603050405020304" pitchFamily="18" charset="0"/>
              </a:rPr>
              <a:t>The last step in this challenge is to get the local debug environment setup.</a:t>
            </a:r>
          </a:p>
          <a:p>
            <a:pPr marL="0" marR="0" lvl="0" indent="0">
              <a:lnSpc>
                <a:spcPct val="107000"/>
              </a:lnSpc>
              <a:spcBef>
                <a:spcPts val="0"/>
              </a:spcBef>
              <a:spcAft>
                <a:spcPts val="800"/>
              </a:spcAft>
              <a:buFont typeface="+mj-lt"/>
              <a:buNone/>
            </a:pPr>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10</a:t>
            </a:fld>
            <a:endParaRPr lang="en-US"/>
          </a:p>
        </p:txBody>
      </p:sp>
    </p:spTree>
    <p:extLst>
      <p:ext uri="{BB962C8B-B14F-4D97-AF65-F5344CB8AC3E}">
        <p14:creationId xmlns:p14="http://schemas.microsoft.com/office/powerpoint/2010/main" val="224436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user has Visual Studio open they will need to create a new </a:t>
            </a:r>
            <a:r>
              <a:rPr lang="en-US" dirty="0" err="1"/>
              <a:t>appsettings.Development.json</a:t>
            </a:r>
            <a:r>
              <a:rPr lang="en-US" dirty="0"/>
              <a:t> file.</a:t>
            </a:r>
          </a:p>
          <a:p>
            <a:endParaRPr lang="en-US" dirty="0"/>
          </a:p>
          <a:p>
            <a:r>
              <a:rPr lang="en-US" dirty="0"/>
              <a:t>Be sure the file has a Capital D in Development in the name.</a:t>
            </a:r>
          </a:p>
          <a:p>
            <a:endParaRPr lang="en-US" dirty="0"/>
          </a:p>
          <a:p>
            <a:r>
              <a:rPr lang="en-US" dirty="0"/>
              <a:t>The values for each of these can be found in the environment variables in the Azure Container App instance that hosts the Web API project. Users can also go into each of the services and copy these values.</a:t>
            </a:r>
          </a:p>
          <a:p>
            <a:endParaRPr lang="en-US" dirty="0"/>
          </a:p>
          <a:p>
            <a:r>
              <a:rPr lang="en-US" dirty="0"/>
              <a:t>&lt;click&gt; Once the values are saved, be sure the user changes the file property for Copy to </a:t>
            </a:r>
            <a:r>
              <a:rPr lang="en-US"/>
              <a:t>Output Directory to </a:t>
            </a:r>
            <a:r>
              <a:rPr lang="en-US" dirty="0"/>
              <a:t>“Copy Always” so the file gets deployed into the output directory when the project is started.</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11</a:t>
            </a:fld>
            <a:endParaRPr lang="en-US"/>
          </a:p>
        </p:txBody>
      </p:sp>
    </p:spTree>
    <p:extLst>
      <p:ext uri="{BB962C8B-B14F-4D97-AF65-F5344CB8AC3E}">
        <p14:creationId xmlns:p14="http://schemas.microsoft.com/office/powerpoint/2010/main" val="778971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step in this challenges is to configure the startup projects in Visual Studio. To do this right click the solution and , select “Configure Startup Projects” then ensure that both the </a:t>
            </a:r>
            <a:r>
              <a:rPr lang="en-US" dirty="0" err="1"/>
              <a:t>ChatServiceWebApi</a:t>
            </a:r>
            <a:r>
              <a:rPr lang="en-US" dirty="0"/>
              <a:t> and Search projects are set to start.</a:t>
            </a:r>
          </a:p>
        </p:txBody>
      </p:sp>
      <p:sp>
        <p:nvSpPr>
          <p:cNvPr id="4" name="Slide Number Placeholder 3"/>
          <p:cNvSpPr>
            <a:spLocks noGrp="1"/>
          </p:cNvSpPr>
          <p:nvPr>
            <p:ph type="sldNum" sz="quarter" idx="5"/>
          </p:nvPr>
        </p:nvSpPr>
        <p:spPr/>
        <p:txBody>
          <a:bodyPr/>
          <a:lstStyle/>
          <a:p>
            <a:fld id="{CCB0B7A7-645F-45EF-A82D-25C8E51FB344}" type="slidenum">
              <a:rPr lang="en-US" smtClean="0"/>
              <a:t>12</a:t>
            </a:fld>
            <a:endParaRPr lang="en-US"/>
          </a:p>
        </p:txBody>
      </p:sp>
    </p:spTree>
    <p:extLst>
      <p:ext uri="{BB962C8B-B14F-4D97-AF65-F5344CB8AC3E}">
        <p14:creationId xmlns:p14="http://schemas.microsoft.com/office/powerpoint/2010/main" val="3453774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it. Users should now be able to F5 and run the solution locally on their machine so they can complete the other challenges for this hackathon.</a:t>
            </a:r>
          </a:p>
          <a:p>
            <a:endParaRPr lang="en-US" dirty="0"/>
          </a:p>
          <a:p>
            <a:r>
              <a:rPr lang="en-US" dirty="0"/>
              <a:t>Thank you for watching and enjoy your hackathon delivery!!!</a:t>
            </a:r>
          </a:p>
        </p:txBody>
      </p:sp>
      <p:sp>
        <p:nvSpPr>
          <p:cNvPr id="4" name="Slide Number Placeholder 3"/>
          <p:cNvSpPr>
            <a:spLocks noGrp="1"/>
          </p:cNvSpPr>
          <p:nvPr>
            <p:ph type="sldNum" sz="quarter" idx="5"/>
          </p:nvPr>
        </p:nvSpPr>
        <p:spPr/>
        <p:txBody>
          <a:bodyPr/>
          <a:lstStyle/>
          <a:p>
            <a:fld id="{CCB0B7A7-645F-45EF-A82D-25C8E51FB344}" type="slidenum">
              <a:rPr lang="en-US" smtClean="0"/>
              <a:t>13</a:t>
            </a:fld>
            <a:endParaRPr lang="en-US"/>
          </a:p>
        </p:txBody>
      </p:sp>
    </p:spTree>
    <p:extLst>
      <p:ext uri="{BB962C8B-B14F-4D97-AF65-F5344CB8AC3E}">
        <p14:creationId xmlns:p14="http://schemas.microsoft.com/office/powerpoint/2010/main" val="3463314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scenario our solution presents is one of a retailer that sells bikes and accessories. The data for this is adapted from the classic SQL Server, Adventure Works 2017 dataset. </a:t>
            </a:r>
          </a:p>
          <a:p>
            <a:endParaRPr lang="en-US" dirty="0"/>
          </a:p>
          <a:p>
            <a:r>
              <a:rPr lang="en-US" dirty="0"/>
              <a:t>We used this dataset because it is simple to use and allows us to explain the key concepts for building this type of solution so users can do this for themselves, using their own data.</a:t>
            </a:r>
          </a:p>
        </p:txBody>
      </p:sp>
      <p:sp>
        <p:nvSpPr>
          <p:cNvPr id="4" name="Slide Number Placeholder 3"/>
          <p:cNvSpPr>
            <a:spLocks noGrp="1"/>
          </p:cNvSpPr>
          <p:nvPr>
            <p:ph type="sldNum" sz="quarter" idx="5"/>
          </p:nvPr>
        </p:nvSpPr>
        <p:spPr/>
        <p:txBody>
          <a:bodyPr/>
          <a:lstStyle/>
          <a:p>
            <a:fld id="{CCB0B7A7-645F-45EF-A82D-25C8E51FB344}" type="slidenum">
              <a:rPr lang="en-US" smtClean="0"/>
              <a:t>2</a:t>
            </a:fld>
            <a:endParaRPr lang="en-US"/>
          </a:p>
        </p:txBody>
      </p:sp>
    </p:spTree>
    <p:extLst>
      <p:ext uri="{BB962C8B-B14F-4D97-AF65-F5344CB8AC3E}">
        <p14:creationId xmlns:p14="http://schemas.microsoft.com/office/powerpoint/2010/main" val="1234527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you or an attendee gets started with this hackathon the following prerequisites are required. This includes:</a:t>
            </a:r>
          </a:p>
          <a:p>
            <a:endParaRPr lang="en-US" dirty="0"/>
          </a:p>
          <a:p>
            <a:r>
              <a:rPr lang="en-US" dirty="0"/>
              <a:t>Note: this hackathon assumes the attendee not only has the prerequisites required to participate in this hackathon but experience and is comfortable using these or otherwise is familiar writing code and developing applications.</a:t>
            </a:r>
          </a:p>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3</a:t>
            </a:fld>
            <a:endParaRPr lang="en-US"/>
          </a:p>
        </p:txBody>
      </p:sp>
    </p:spTree>
    <p:extLst>
      <p:ext uri="{BB962C8B-B14F-4D97-AF65-F5344CB8AC3E}">
        <p14:creationId xmlns:p14="http://schemas.microsoft.com/office/powerpoint/2010/main" val="2097858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started, users should open a new terminal and clone the hackathon repo onto their local machine.</a:t>
            </a:r>
          </a:p>
          <a:p>
            <a:endParaRPr lang="en-US" dirty="0"/>
          </a:p>
          <a:p>
            <a:r>
              <a:rPr lang="en-US" dirty="0"/>
              <a:t>From there they can navigate into the new git project then checkout the main branch.</a:t>
            </a:r>
          </a:p>
          <a:p>
            <a:endParaRPr lang="en-US" dirty="0"/>
          </a:p>
          <a:p>
            <a:r>
              <a:rPr lang="en-US" dirty="0"/>
              <a:t>Next users should open the readme file and follow the instructions for how to deploy and get the solution up and running locally.</a:t>
            </a:r>
          </a:p>
          <a:p>
            <a:endParaRPr lang="en-US" dirty="0"/>
          </a:p>
          <a:p>
            <a:r>
              <a:rPr lang="en-US" dirty="0"/>
              <a:t>Before starting the deployment, users will then want to navigate into the starter solution to set them up for the next step.</a:t>
            </a:r>
          </a:p>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4</a:t>
            </a:fld>
            <a:endParaRPr lang="en-US"/>
          </a:p>
        </p:txBody>
      </p:sp>
    </p:spTree>
    <p:extLst>
      <p:ext uri="{BB962C8B-B14F-4D97-AF65-F5344CB8AC3E}">
        <p14:creationId xmlns:p14="http://schemas.microsoft.com/office/powerpoint/2010/main" val="626852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users have navigated to the solution directory, then can then execute the Starter Deploy PowerShell script as shown here.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default, the script will create a new Azure OpenAI account and deploy two foundational models, GPT 3.5 Turbo for completions and TEXT-ADA-002 for embeddings.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&lt;Click&gt; If your organization has already deployed an Azure OpenAI account along with the GPT 3.5 Turbo and ADA models, they can specify their existing account name and names for the deployed models.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example I’m providing an existing OpenAI account name and resource group where the account has been deployed. The names for the existing deployed models should match exactly what has been deployed in your Azure Open AI account.</a:t>
            </a:r>
          </a:p>
          <a:p>
            <a:endParaRPr lang="en-US" dirty="0"/>
          </a:p>
          <a:p>
            <a:r>
              <a:rPr lang="en-US" dirty="0"/>
              <a:t>The script will deploy the web application and service layer containers into Azure Container Apps. There is an option to deploy these into AKS but for the hackathon we recommend using ACA.</a:t>
            </a:r>
          </a:p>
          <a:p>
            <a:endParaRPr lang="en-US" dirty="0"/>
          </a:p>
          <a:p>
            <a:r>
              <a:rPr lang="en-US" dirty="0"/>
              <a:t>Note that if the resource group does not yet exist the script will initially report an error. Users can simply ignore this as the script will create the resource group in the subscription.</a:t>
            </a:r>
          </a:p>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5</a:t>
            </a:fld>
            <a:endParaRPr lang="en-US"/>
          </a:p>
        </p:txBody>
      </p:sp>
    </p:spTree>
    <p:extLst>
      <p:ext uri="{BB962C8B-B14F-4D97-AF65-F5344CB8AC3E}">
        <p14:creationId xmlns:p14="http://schemas.microsoft.com/office/powerpoint/2010/main" val="1423932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list of Azure regions in which all of the services for this solution and hackathon can be deployed in. This solution has been deployed and tested in each region listed. </a:t>
            </a:r>
          </a:p>
          <a:p>
            <a:endParaRPr lang="en-US" dirty="0"/>
          </a:p>
          <a:p>
            <a:r>
              <a:rPr lang="en-US" dirty="0"/>
              <a:t>Hackathon attendees may have restrictions in specific regions depending on their subscription type. Particularly subscriptions with benefit offer types or Azure Pass. If customers have concerns or have experienced issues deploying new workloads into specific regions, be sure to guide them towards the hub regions highlighted in green here.</a:t>
            </a:r>
          </a:p>
        </p:txBody>
      </p:sp>
      <p:sp>
        <p:nvSpPr>
          <p:cNvPr id="4" name="Slide Number Placeholder 3"/>
          <p:cNvSpPr>
            <a:spLocks noGrp="1"/>
          </p:cNvSpPr>
          <p:nvPr>
            <p:ph type="sldNum" sz="quarter" idx="5"/>
          </p:nvPr>
        </p:nvSpPr>
        <p:spPr/>
        <p:txBody>
          <a:bodyPr/>
          <a:lstStyle/>
          <a:p>
            <a:fld id="{CCB0B7A7-645F-45EF-A82D-25C8E51FB344}" type="slidenum">
              <a:rPr lang="en-US" smtClean="0"/>
              <a:t>6</a:t>
            </a:fld>
            <a:endParaRPr lang="en-US"/>
          </a:p>
        </p:txBody>
      </p:sp>
    </p:spTree>
    <p:extLst>
      <p:ext uri="{BB962C8B-B14F-4D97-AF65-F5344CB8AC3E}">
        <p14:creationId xmlns:p14="http://schemas.microsoft.com/office/powerpoint/2010/main" val="1377295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the architecture diagram for what gets deployed in our solution.</a:t>
            </a:r>
          </a:p>
          <a:p>
            <a:endParaRPr lang="en-US" dirty="0"/>
          </a:p>
          <a:p>
            <a:r>
              <a:rPr lang="en-US" dirty="0"/>
              <a:t>On the left-hand side is our database, Azure Cosmos DB for NoSQL. This stores all the transactional data for our retail bike shop including the product catalog, customer profiles and their sales orders. It also stores the user prompts (or questions from users) AND the completions (or responses from OpenAI).</a:t>
            </a:r>
          </a:p>
          <a:p>
            <a:endParaRPr lang="en-US" dirty="0"/>
          </a:p>
          <a:p>
            <a:r>
              <a:rPr lang="en-US" dirty="0"/>
              <a:t>Other services deployed include Azure Cognitive Search which includes the vectored data. Also here is Azure OpenAI service with the deployed completions and embeddings models. </a:t>
            </a:r>
          </a:p>
          <a:p>
            <a:endParaRPr lang="en-US" dirty="0"/>
          </a:p>
          <a:p>
            <a:r>
              <a:rPr lang="en-US" dirty="0"/>
              <a:t>Both the service layer and web front-end are containerized and deployed into Azure Container Apps. </a:t>
            </a:r>
          </a:p>
          <a:p>
            <a:endParaRPr lang="en-US" dirty="0"/>
          </a:p>
          <a:p>
            <a:r>
              <a:rPr lang="en-US" dirty="0"/>
              <a:t>The last service which isn’t shown here is Azure Storage, which stores system prompts, various store policies and other content which is used in the solution.</a:t>
            </a:r>
          </a:p>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7</a:t>
            </a:fld>
            <a:endParaRPr lang="en-US"/>
          </a:p>
        </p:txBody>
      </p:sp>
    </p:spTree>
    <p:extLst>
      <p:ext uri="{BB962C8B-B14F-4D97-AF65-F5344CB8AC3E}">
        <p14:creationId xmlns:p14="http://schemas.microsoft.com/office/powerpoint/2010/main" val="1756586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deployment completes users will see an output in the script window that includes a URL to the web application which they can click to open the deployed solution.</a:t>
            </a:r>
          </a:p>
          <a:p>
            <a:endParaRPr lang="en-US" dirty="0"/>
          </a:p>
          <a:p>
            <a:r>
              <a:rPr lang="en-US" dirty="0"/>
              <a:t>You can also validate the deployment by running this azure cli command in cloud shell or any shell which is authenticated into Azure.</a:t>
            </a:r>
          </a:p>
          <a:p>
            <a:endParaRPr lang="en-US" dirty="0"/>
          </a:p>
          <a:p>
            <a:r>
              <a:rPr lang="en-US" dirty="0"/>
              <a:t>The output from this script will be the fully qualified domain name to the web application for this solution.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important to note to your users that opening the URL will not show the application itself. There are additional challenges to complete before users will see the final application. </a:t>
            </a:r>
          </a:p>
          <a:p>
            <a:endParaRPr lang="en-US" dirty="0"/>
          </a:p>
          <a:p>
            <a:r>
              <a:rPr lang="en-US" dirty="0"/>
              <a:t>&lt;click&gt; What users will see is the placeholder for Azure Container Apps in their browser. If users see this page then the deployment was successful and they can move on to the next challenge.</a:t>
            </a:r>
          </a:p>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8</a:t>
            </a:fld>
            <a:endParaRPr lang="en-US"/>
          </a:p>
        </p:txBody>
      </p:sp>
    </p:spTree>
    <p:extLst>
      <p:ext uri="{BB962C8B-B14F-4D97-AF65-F5344CB8AC3E}">
        <p14:creationId xmlns:p14="http://schemas.microsoft.com/office/powerpoint/2010/main" val="2255874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Unlike the solution accelerator installation which will load and vectorize the sample data for this solution, this setup will just deploy the services. Users will go through the process of loading and vectorizing the data in a later challenges.</a:t>
            </a:r>
          </a:p>
          <a:p>
            <a:endParaRPr lang="en-US" dirty="0"/>
          </a:p>
          <a:p>
            <a:r>
              <a:rPr lang="en-US" dirty="0"/>
              <a:t>Let’s go into the Azure portal and explore the services. </a:t>
            </a:r>
          </a:p>
          <a:p>
            <a:endParaRPr lang="en-US" dirty="0"/>
          </a:p>
          <a:p>
            <a:r>
              <a:rPr lang="en-US" dirty="0"/>
              <a:t>[Return to browser to Azure portal tabs]</a:t>
            </a:r>
          </a:p>
          <a:p>
            <a:endParaRPr lang="en-US" dirty="0"/>
          </a:p>
          <a:p>
            <a:pPr marL="342900" marR="0" lvl="0" indent="-342900">
              <a:lnSpc>
                <a:spcPct val="107000"/>
              </a:lnSpc>
              <a:spcBef>
                <a:spcPts val="0"/>
              </a:spcBef>
              <a:spcAft>
                <a:spcPts val="0"/>
              </a:spcAft>
              <a:buFont typeface="+mj-lt"/>
              <a:buAutoNum type="arabicPeriod"/>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Show each of the services within the portal.</a:t>
            </a:r>
          </a:p>
          <a:p>
            <a:pPr marL="342900" marR="0" lvl="0" indent="-342900">
              <a:lnSpc>
                <a:spcPct val="107000"/>
              </a:lnSpc>
              <a:spcBef>
                <a:spcPts val="0"/>
              </a:spcBef>
              <a:spcAft>
                <a:spcPts val="0"/>
              </a:spcAft>
              <a:buFont typeface="+mj-lt"/>
              <a:buAutoNum type="arabicPeriod"/>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OpenAI – click on Models, click on completions show GPT 35, click on embeddings, show ada-002.</a:t>
            </a:r>
          </a:p>
          <a:p>
            <a:pPr marL="342900" marR="0" lvl="0" indent="-342900">
              <a:lnSpc>
                <a:spcPct val="107000"/>
              </a:lnSpc>
              <a:spcBef>
                <a:spcPts val="0"/>
              </a:spcBef>
              <a:spcAft>
                <a:spcPts val="0"/>
              </a:spcAft>
              <a:buFont typeface="+mj-lt"/>
              <a:buAutoNum type="arabicPeriod"/>
            </a:pPr>
            <a:r>
              <a:rPr lang="en-US" sz="1800" kern="100">
                <a:effectLst/>
                <a:latin typeface="Aptos"/>
                <a:ea typeface="Aptos" panose="020B0004020202020204" pitchFamily="34" charset="0"/>
                <a:cs typeface="Times New Roman" panose="02020603050405020304" pitchFamily="18" charset="0"/>
              </a:rPr>
              <a:t>Cosmos DB – show the containers with the data, call out the embeddings container which gets indexed by Cog Search. Click and show completions container.</a:t>
            </a:r>
          </a:p>
          <a:p>
            <a:pPr marL="342900" indent="-342900">
              <a:lnSpc>
                <a:spcPct val="107000"/>
              </a:lnSpc>
              <a:buFont typeface="+mj-lt"/>
              <a:buAutoNum type="arabicPeriod"/>
            </a:pPr>
            <a:r>
              <a:rPr lang="en-US" sz="1800" kern="100">
                <a:effectLst/>
                <a:latin typeface="Aptos"/>
                <a:ea typeface="Aptos" panose="020B0004020202020204" pitchFamily="34" charset="0"/>
                <a:cs typeface="Times New Roman" panose="02020603050405020304" pitchFamily="18" charset="0"/>
              </a:rPr>
              <a:t>Cog Search – show </a:t>
            </a:r>
            <a:r>
              <a:rPr lang="en-US" sz="1800" kern="100">
                <a:latin typeface="Aptos"/>
                <a:ea typeface="Aptos" panose="020B0004020202020204" pitchFamily="34" charset="0"/>
                <a:cs typeface="Times New Roman" panose="02020603050405020304" pitchFamily="18" charset="0"/>
              </a:rPr>
              <a:t>that during the hackathon they will create a new </a:t>
            </a:r>
            <a:r>
              <a:rPr lang="en-US" sz="1800" kern="100">
                <a:effectLst/>
                <a:latin typeface="Aptos"/>
                <a:ea typeface="Aptos" panose="020B0004020202020204" pitchFamily="34" charset="0"/>
                <a:cs typeface="Times New Roman" panose="02020603050405020304" pitchFamily="18" charset="0"/>
              </a:rPr>
              <a:t>index and </a:t>
            </a:r>
            <a:r>
              <a:rPr lang="en-US" sz="1800" kern="100">
                <a:latin typeface="Aptos"/>
                <a:ea typeface="Aptos" panose="020B0004020202020204" pitchFamily="34" charset="0"/>
                <a:cs typeface="Times New Roman" panose="02020603050405020304" pitchFamily="18" charset="0"/>
              </a:rPr>
              <a:t>add data from Cosmos and its vectors into it.</a:t>
            </a:r>
          </a:p>
          <a:p>
            <a:pPr marL="342900" indent="-342900">
              <a:lnSpc>
                <a:spcPct val="107000"/>
              </a:lnSpc>
              <a:buAutoNum type="arabicPeriod"/>
            </a:pPr>
            <a:r>
              <a:rPr lang="en-US" sz="1800" kern="100">
                <a:effectLst/>
                <a:latin typeface="Aptos"/>
                <a:ea typeface="Aptos" panose="020B0004020202020204" pitchFamily="34" charset="0"/>
                <a:cs typeface="Times New Roman" panose="02020603050405020304" pitchFamily="18" charset="0"/>
              </a:rPr>
              <a:t>Storage – click containers, show return policy, go into system prompts, show that as well.</a:t>
            </a:r>
            <a:endParaRPr lang="en-US"/>
          </a:p>
          <a:p>
            <a:pPr marL="342900" marR="0" lvl="0" indent="-342900">
              <a:lnSpc>
                <a:spcPct val="107000"/>
              </a:lnSpc>
              <a:spcBef>
                <a:spcPts val="0"/>
              </a:spcBef>
              <a:spcAft>
                <a:spcPts val="800"/>
              </a:spcAft>
              <a:buFont typeface="+mj-lt"/>
              <a:buAutoNum type="arabicPeriod"/>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Container registry – simply mention it.</a:t>
            </a:r>
          </a:p>
          <a:p>
            <a:pPr marL="342900" marR="0" lvl="0" indent="-342900">
              <a:lnSpc>
                <a:spcPct val="107000"/>
              </a:lnSpc>
              <a:spcBef>
                <a:spcPts val="0"/>
              </a:spcBef>
              <a:spcAft>
                <a:spcPts val="800"/>
              </a:spcAft>
              <a:buFont typeface="+mj-lt"/>
              <a:buAutoNum type="arabicPeriod"/>
            </a:pPr>
            <a:r>
              <a:rPr lang="en-US" sz="1800" dirty="0">
                <a:effectLst/>
                <a:latin typeface="Aptos" panose="020B0004020202020204" pitchFamily="34" charset="0"/>
                <a:ea typeface="Aptos" panose="020B0004020202020204" pitchFamily="34" charset="0"/>
                <a:cs typeface="Times New Roman" panose="02020603050405020304" pitchFamily="18" charset="0"/>
              </a:rPr>
              <a:t>ACA - show one for API and one for Web, click into web </a:t>
            </a:r>
            <a:r>
              <a:rPr lang="en-US" sz="1800" dirty="0" err="1">
                <a:effectLst/>
                <a:latin typeface="Aptos" panose="020B0004020202020204" pitchFamily="34" charset="0"/>
                <a:ea typeface="Aptos" panose="020B0004020202020204" pitchFamily="34" charset="0"/>
                <a:cs typeface="Times New Roman" panose="02020603050405020304" pitchFamily="18" charset="0"/>
              </a:rPr>
              <a:t>api</a:t>
            </a:r>
            <a:r>
              <a:rPr lang="en-US" sz="1800" dirty="0">
                <a:effectLst/>
                <a:latin typeface="Aptos" panose="020B0004020202020204" pitchFamily="34" charset="0"/>
                <a:ea typeface="Aptos" panose="020B0004020202020204" pitchFamily="34" charset="0"/>
                <a:cs typeface="Times New Roman" panose="02020603050405020304" pitchFamily="18" charset="0"/>
              </a:rPr>
              <a:t>, click containers, show environment variables.</a:t>
            </a:r>
          </a:p>
          <a:p>
            <a:pPr marL="0" marR="0" lvl="0" indent="0">
              <a:lnSpc>
                <a:spcPct val="107000"/>
              </a:lnSpc>
              <a:spcBef>
                <a:spcPts val="0"/>
              </a:spcBef>
              <a:spcAft>
                <a:spcPts val="800"/>
              </a:spcAft>
              <a:buFont typeface="+mj-lt"/>
              <a:buNone/>
            </a:pPr>
            <a:endParaRPr lang="en-US" sz="1800" dirty="0">
              <a:effectLst/>
              <a:latin typeface="Aptos" panose="020B0004020202020204" pitchFamily="34" charset="0"/>
              <a:cs typeface="Times New Roman" panose="02020603050405020304" pitchFamily="18" charset="0"/>
            </a:endParaRPr>
          </a:p>
          <a:p>
            <a:pPr marL="0" marR="0" lvl="0" indent="0">
              <a:lnSpc>
                <a:spcPct val="107000"/>
              </a:lnSpc>
              <a:spcBef>
                <a:spcPts val="0"/>
              </a:spcBef>
              <a:spcAft>
                <a:spcPts val="800"/>
              </a:spcAft>
              <a:buFont typeface="+mj-lt"/>
              <a:buNone/>
            </a:pPr>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9</a:t>
            </a:fld>
            <a:endParaRPr lang="en-US"/>
          </a:p>
        </p:txBody>
      </p:sp>
    </p:spTree>
    <p:extLst>
      <p:ext uri="{BB962C8B-B14F-4D97-AF65-F5344CB8AC3E}">
        <p14:creationId xmlns:p14="http://schemas.microsoft.com/office/powerpoint/2010/main" val="32782289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6" name="Picture 5" descr="A man standing in front of a computer&#10;&#10;">
            <a:extLst>
              <a:ext uri="{FF2B5EF4-FFF2-40B4-BE49-F238E27FC236}">
                <a16:creationId xmlns:a16="http://schemas.microsoft.com/office/drawing/2014/main" id="{0788EE0C-C662-460E-83B1-962DB02610A6}"/>
              </a:ext>
            </a:extLst>
          </p:cNvPr>
          <p:cNvPicPr>
            <a:picLocks noChangeAspect="1"/>
          </p:cNvPicPr>
          <p:nvPr userDrawn="1"/>
        </p:nvPicPr>
        <p:blipFill rotWithShape="1">
          <a:blip r:embed="rId2"/>
          <a:srcRect l="16675" r="16675"/>
          <a:stretch/>
        </p:blipFill>
        <p:spPr bwMode="ltGray">
          <a:xfrm>
            <a:off x="5334000" y="0"/>
            <a:ext cx="6858000" cy="6858000"/>
          </a:xfrm>
          <a:prstGeom prst="rect">
            <a:avLst/>
          </a:prstGeom>
        </p:spPr>
      </p:pic>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55610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Slide 2">
    <p:bg>
      <p:bgPr>
        <a:solidFill>
          <a:schemeClr val="tx1"/>
        </a:solidFill>
        <a:effectLst/>
      </p:bgPr>
    </p:bg>
    <p:spTree>
      <p:nvGrpSpPr>
        <p:cNvPr id="1" name=""/>
        <p:cNvGrpSpPr/>
        <p:nvPr/>
      </p:nvGrpSpPr>
      <p:grpSpPr>
        <a:xfrm>
          <a:off x="0" y="0"/>
          <a:ext cx="0" cy="0"/>
          <a:chOff x="0" y="0"/>
          <a:chExt cx="0" cy="0"/>
        </a:xfrm>
      </p:grpSpPr>
      <p:pic>
        <p:nvPicPr>
          <p:cNvPr id="2" name="MS logo white - EMF" descr="Microsoft logo white text version">
            <a:extLst>
              <a:ext uri="{FF2B5EF4-FFF2-40B4-BE49-F238E27FC236}">
                <a16:creationId xmlns:a16="http://schemas.microsoft.com/office/drawing/2014/main" id="{BD9C24BD-08E8-4268-9F4E-7B261D33EB66}"/>
              </a:ext>
            </a:extLst>
          </p:cNvPr>
          <p:cNvPicPr>
            <a:picLocks noChangeAspect="1"/>
          </p:cNvPicPr>
          <p:nvPr userDrawn="1"/>
        </p:nvPicPr>
        <p:blipFill>
          <a:blip r:embed="rId2"/>
          <a:stretch>
            <a:fillRect/>
          </a:stretch>
        </p:blipFill>
        <p:spPr bwMode="black">
          <a:xfrm>
            <a:off x="584395" y="585788"/>
            <a:ext cx="1366245" cy="292608"/>
          </a:xfrm>
          <a:prstGeom prst="rect">
            <a:avLst/>
          </a:prstGeom>
        </p:spPr>
      </p:pic>
      <p:sp>
        <p:nvSpPr>
          <p:cNvPr id="11" name="Title 1">
            <a:extLst>
              <a:ext uri="{FF2B5EF4-FFF2-40B4-BE49-F238E27FC236}">
                <a16:creationId xmlns:a16="http://schemas.microsoft.com/office/drawing/2014/main" id="{86DCCBF7-D5AA-4058-987A-95431244AFA3}"/>
              </a:ext>
            </a:extLst>
          </p:cNvPr>
          <p:cNvSpPr>
            <a:spLocks noGrp="1"/>
          </p:cNvSpPr>
          <p:nvPr>
            <p:ph type="title" hasCustomPrompt="1"/>
          </p:nvPr>
        </p:nvSpPr>
        <p:spPr>
          <a:xfrm>
            <a:off x="584200" y="3445934"/>
            <a:ext cx="9144000" cy="553998"/>
          </a:xfrm>
          <a:noFill/>
        </p:spPr>
        <p:txBody>
          <a:bodyPr lIns="0" tIns="0" rIns="0" bIns="0" anchor="b" anchorCtr="0">
            <a:spAutoFit/>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Event name or presentation title </a:t>
            </a:r>
          </a:p>
        </p:txBody>
      </p:sp>
      <p:sp>
        <p:nvSpPr>
          <p:cNvPr id="14" name="Text Placeholder 4">
            <a:extLst>
              <a:ext uri="{FF2B5EF4-FFF2-40B4-BE49-F238E27FC236}">
                <a16:creationId xmlns:a16="http://schemas.microsoft.com/office/drawing/2014/main" id="{58DD1FCE-F817-4DA3-AF2D-6E59E33690C5}"/>
              </a:ext>
            </a:extLst>
          </p:cNvPr>
          <p:cNvSpPr>
            <a:spLocks noGrp="1"/>
          </p:cNvSpPr>
          <p:nvPr>
            <p:ph type="body" sz="quarter" idx="12" hasCustomPrompt="1"/>
          </p:nvPr>
        </p:nvSpPr>
        <p:spPr>
          <a:xfrm>
            <a:off x="584200" y="4428556"/>
            <a:ext cx="9144000" cy="338554"/>
          </a:xfrm>
          <a:noFill/>
        </p:spPr>
        <p:txBody>
          <a:bodyPr wrap="square" lIns="0" tIns="0" rIns="0" bIns="0">
            <a:spAutoFit/>
          </a:bodyPr>
          <a:lstStyle>
            <a:lvl1pPr marL="0" indent="0">
              <a:spcBef>
                <a:spcPts val="0"/>
              </a:spcBef>
              <a:buNone/>
              <a:defRPr lang="en-US" sz="2200" kern="1200" spc="0" baseline="0" dirty="0">
                <a:solidFill>
                  <a:schemeClr val="bg1"/>
                </a:solidFill>
                <a:latin typeface="+mn-lt"/>
                <a:ea typeface="+mn-ea"/>
                <a:cs typeface="Segoe UI" panose="020B0502040204020203" pitchFamily="34" charset="0"/>
              </a:defRPr>
            </a:lvl1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Speaker name or subtitle text</a:t>
            </a:r>
          </a:p>
        </p:txBody>
      </p:sp>
      <p:pic>
        <p:nvPicPr>
          <p:cNvPr id="3" name="Picture 2" descr="Diagram&#10;&#10;Description automatically generated">
            <a:extLst>
              <a:ext uri="{FF2B5EF4-FFF2-40B4-BE49-F238E27FC236}">
                <a16:creationId xmlns:a16="http://schemas.microsoft.com/office/drawing/2014/main" id="{5E87D662-1328-4335-BD5F-4337ECF9A7EE}"/>
              </a:ext>
            </a:extLst>
          </p:cNvPr>
          <p:cNvPicPr>
            <a:picLocks noChangeAspect="1"/>
          </p:cNvPicPr>
          <p:nvPr userDrawn="1"/>
        </p:nvPicPr>
        <p:blipFill rotWithShape="1">
          <a:blip r:embed="rId3"/>
          <a:srcRect t="27882" r="34540"/>
          <a:stretch/>
        </p:blipFill>
        <p:spPr>
          <a:xfrm>
            <a:off x="9166667" y="0"/>
            <a:ext cx="3025333" cy="3173924"/>
          </a:xfrm>
          <a:prstGeom prst="rect">
            <a:avLst/>
          </a:prstGeom>
        </p:spPr>
      </p:pic>
    </p:spTree>
    <p:extLst>
      <p:ext uri="{BB962C8B-B14F-4D97-AF65-F5344CB8AC3E}">
        <p14:creationId xmlns:p14="http://schemas.microsoft.com/office/powerpoint/2010/main" val="41550243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7675669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2" name="Picture 1">
            <a:extLst>
              <a:ext uri="{FF2B5EF4-FFF2-40B4-BE49-F238E27FC236}">
                <a16:creationId xmlns:a16="http://schemas.microsoft.com/office/drawing/2014/main" id="{E0A0D59E-E7F5-4311-896B-1BAF8634C4BF}"/>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spTree>
    <p:extLst>
      <p:ext uri="{BB962C8B-B14F-4D97-AF65-F5344CB8AC3E}">
        <p14:creationId xmlns:p14="http://schemas.microsoft.com/office/powerpoint/2010/main" val="14156146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7882747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Picture 2">
            <a:extLst>
              <a:ext uri="{FF2B5EF4-FFF2-40B4-BE49-F238E27FC236}">
                <a16:creationId xmlns:a16="http://schemas.microsoft.com/office/drawing/2014/main" id="{36291874-8FE6-43AD-8F75-4FBB2A258F6B}"/>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spTree>
    <p:extLst>
      <p:ext uri="{BB962C8B-B14F-4D97-AF65-F5344CB8AC3E}">
        <p14:creationId xmlns:p14="http://schemas.microsoft.com/office/powerpoint/2010/main" val="216608013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Small title - half pag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5D89B33-FAEC-4ED4-9F23-069FBCAAE5E4}"/>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pic>
        <p:nvPicPr>
          <p:cNvPr id="4" name="Picture 3">
            <a:extLst>
              <a:ext uri="{FF2B5EF4-FFF2-40B4-BE49-F238E27FC236}">
                <a16:creationId xmlns:a16="http://schemas.microsoft.com/office/drawing/2014/main" id="{5FBBE682-5A9F-49E2-A8C2-EA2496B2EB02}"/>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
        <p:nvSpPr>
          <p:cNvPr id="17" name="Title 2">
            <a:extLst>
              <a:ext uri="{FF2B5EF4-FFF2-40B4-BE49-F238E27FC236}">
                <a16:creationId xmlns:a16="http://schemas.microsoft.com/office/drawing/2014/main" id="{146BB0C7-BE56-4003-8A2C-B08383DD5772}"/>
              </a:ext>
            </a:extLst>
          </p:cNvPr>
          <p:cNvSpPr>
            <a:spLocks noGrp="1"/>
          </p:cNvSpPr>
          <p:nvPr>
            <p:ph type="title"/>
          </p:nvPr>
        </p:nvSpPr>
        <p:spPr>
          <a:xfrm>
            <a:off x="584200" y="20944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3106477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6">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Small title - half page">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0890E108-5F89-4EED-90C2-E8F3E987C556}"/>
              </a:ext>
            </a:extLst>
          </p:cNvPr>
          <p:cNvSpPr>
            <a:spLocks noGrp="1"/>
          </p:cNvSpPr>
          <p:nvPr>
            <p:ph type="title"/>
          </p:nvPr>
        </p:nvSpPr>
        <p:spPr>
          <a:xfrm>
            <a:off x="584200" y="20944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pic>
        <p:nvPicPr>
          <p:cNvPr id="4" name="Picture 3">
            <a:extLst>
              <a:ext uri="{FF2B5EF4-FFF2-40B4-BE49-F238E27FC236}">
                <a16:creationId xmlns:a16="http://schemas.microsoft.com/office/drawing/2014/main" id="{95FF5028-8523-4E57-B254-8ABB14DACDD4}"/>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Tree>
    <p:extLst>
      <p:ext uri="{BB962C8B-B14F-4D97-AF65-F5344CB8AC3E}">
        <p14:creationId xmlns:p14="http://schemas.microsoft.com/office/powerpoint/2010/main" val="247234987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6">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Small title - half page">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0890E108-5F89-4EED-90C2-E8F3E987C556}"/>
              </a:ext>
            </a:extLst>
          </p:cNvPr>
          <p:cNvSpPr>
            <a:spLocks noGrp="1"/>
          </p:cNvSpPr>
          <p:nvPr>
            <p:ph type="title"/>
          </p:nvPr>
        </p:nvSpPr>
        <p:spPr>
          <a:xfrm>
            <a:off x="584200" y="20944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pic>
        <p:nvPicPr>
          <p:cNvPr id="7" name="Picture 6" descr="A picture containing object, wire&#10;&#10;Description automatically generated">
            <a:extLst>
              <a:ext uri="{FF2B5EF4-FFF2-40B4-BE49-F238E27FC236}">
                <a16:creationId xmlns:a16="http://schemas.microsoft.com/office/drawing/2014/main" id="{49917578-9446-46AC-97DA-2C0D84FB7E4C}"/>
              </a:ext>
            </a:extLst>
          </p:cNvPr>
          <p:cNvPicPr>
            <a:picLocks noChangeAspect="1"/>
          </p:cNvPicPr>
          <p:nvPr userDrawn="1"/>
        </p:nvPicPr>
        <p:blipFill rotWithShape="1">
          <a:blip r:embed="rId2">
            <a:alphaModFix/>
          </a:blip>
          <a:srcRect l="42626" t="55151" r="-3556" b="-1636"/>
          <a:stretch/>
        </p:blipFill>
        <p:spPr>
          <a:xfrm flipH="1">
            <a:off x="9152826" y="0"/>
            <a:ext cx="3029692" cy="2404534"/>
          </a:xfrm>
          <a:prstGeom prst="rect">
            <a:avLst/>
          </a:prstGeom>
        </p:spPr>
      </p:pic>
    </p:spTree>
    <p:extLst>
      <p:ext uri="{BB962C8B-B14F-4D97-AF65-F5344CB8AC3E}">
        <p14:creationId xmlns:p14="http://schemas.microsoft.com/office/powerpoint/2010/main" val="3848025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6">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Small title - half pag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FB1537-3F96-4DF3-BFCA-4A3AAD79C575}"/>
              </a:ext>
            </a:extLst>
          </p:cNvPr>
          <p:cNvPicPr>
            <a:picLocks noChangeAspect="1"/>
          </p:cNvPicPr>
          <p:nvPr userDrawn="1"/>
        </p:nvPicPr>
        <p:blipFill rotWithShape="1">
          <a:blip r:embed="rId2"/>
          <a:srcRect l="28506" t="1" r="-3766" b="-36417"/>
          <a:stretch/>
        </p:blipFill>
        <p:spPr>
          <a:xfrm>
            <a:off x="0" y="6092880"/>
            <a:ext cx="4445181" cy="683576"/>
          </a:xfrm>
          <a:prstGeom prst="rect">
            <a:avLst/>
          </a:prstGeom>
        </p:spPr>
      </p:pic>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pic>
        <p:nvPicPr>
          <p:cNvPr id="3" name="Picture 2">
            <a:extLst>
              <a:ext uri="{FF2B5EF4-FFF2-40B4-BE49-F238E27FC236}">
                <a16:creationId xmlns:a16="http://schemas.microsoft.com/office/drawing/2014/main" id="{9D4BF220-AB7E-485B-B71E-2D8A2362EF31}"/>
              </a:ext>
            </a:extLst>
          </p:cNvPr>
          <p:cNvPicPr>
            <a:picLocks noChangeAspect="1"/>
          </p:cNvPicPr>
          <p:nvPr userDrawn="1"/>
        </p:nvPicPr>
        <p:blipFill rotWithShape="1">
          <a:blip r:embed="rId3"/>
          <a:srcRect l="-1096" r="10114"/>
          <a:stretch/>
        </p:blipFill>
        <p:spPr>
          <a:xfrm flipV="1">
            <a:off x="8128000" y="363172"/>
            <a:ext cx="4065562" cy="683576"/>
          </a:xfrm>
          <a:prstGeom prst="rect">
            <a:avLst/>
          </a:prstGeom>
        </p:spPr>
      </p:pic>
    </p:spTree>
    <p:extLst>
      <p:ext uri="{BB962C8B-B14F-4D97-AF65-F5344CB8AC3E}">
        <p14:creationId xmlns:p14="http://schemas.microsoft.com/office/powerpoint/2010/main" val="4906367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0">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45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OpenHack LayOut PC">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2A6E93-FF69-4F32-8B58-A560177F1456}"/>
              </a:ext>
            </a:extLst>
          </p:cNvPr>
          <p:cNvPicPr>
            <a:picLocks noChangeAspect="1"/>
          </p:cNvPicPr>
          <p:nvPr userDrawn="1"/>
        </p:nvPicPr>
        <p:blipFill rotWithShape="1">
          <a:blip r:embed="rId2"/>
          <a:srcRect l="28506" t="1" r="-3766" b="-36417"/>
          <a:stretch/>
        </p:blipFill>
        <p:spPr>
          <a:xfrm>
            <a:off x="0" y="1717821"/>
            <a:ext cx="4445181" cy="683576"/>
          </a:xfrm>
          <a:prstGeom prst="rect">
            <a:avLst/>
          </a:prstGeom>
        </p:spPr>
      </p:pic>
      <p:sp>
        <p:nvSpPr>
          <p:cNvPr id="8" name="Title Placeholder 1">
            <a:extLst>
              <a:ext uri="{FF2B5EF4-FFF2-40B4-BE49-F238E27FC236}">
                <a16:creationId xmlns:a16="http://schemas.microsoft.com/office/drawing/2014/main" id="{FAB604F7-7136-482F-B1CE-30B60EFCFD08}"/>
              </a:ext>
            </a:extLst>
          </p:cNvPr>
          <p:cNvSpPr>
            <a:spLocks noGrp="1"/>
          </p:cNvSpPr>
          <p:nvPr>
            <p:ph type="title"/>
          </p:nvPr>
        </p:nvSpPr>
        <p:spPr>
          <a:xfrm>
            <a:off x="588263" y="1286934"/>
            <a:ext cx="11018520" cy="430887"/>
          </a:xfrm>
          <a:prstGeom prst="rect">
            <a:avLst/>
          </a:prstGeom>
        </p:spPr>
        <p:txBody>
          <a:bodyPr vert="horz" wrap="square" lIns="0" tIns="0" rIns="0" bIns="0" rtlCol="0" anchor="t">
            <a:spAutoFit/>
          </a:bodyPr>
          <a:lstStyle>
            <a:lvl1pPr>
              <a:defRPr lang="en-US" sz="2800" b="0" kern="1200" cap="none" spc="0" baseline="0" dirty="0">
                <a:ln w="3175">
                  <a:noFill/>
                </a:ln>
                <a:solidFill>
                  <a:schemeClr val="tx1"/>
                </a:solidFill>
                <a:effectLst/>
                <a:latin typeface="+mj-lt"/>
                <a:ea typeface="+mn-ea"/>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373453760"/>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Picture 6" descr="A man standing in front of a computer&#10;&#10;">
            <a:extLst>
              <a:ext uri="{FF2B5EF4-FFF2-40B4-BE49-F238E27FC236}">
                <a16:creationId xmlns:a16="http://schemas.microsoft.com/office/drawing/2014/main" id="{D44A4383-BC72-4A52-9A0C-C41B4C398D86}"/>
              </a:ext>
            </a:extLst>
          </p:cNvPr>
          <p:cNvPicPr>
            <a:picLocks noChangeAspect="1"/>
          </p:cNvPicPr>
          <p:nvPr userDrawn="1"/>
        </p:nvPicPr>
        <p:blipFill rotWithShape="1">
          <a:blip r:embed="rId2"/>
          <a:srcRect l="16675" r="16675"/>
          <a:stretch/>
        </p:blipFill>
        <p:spPr bwMode="ltGray">
          <a:xfrm>
            <a:off x="5334000" y="0"/>
            <a:ext cx="6858000" cy="6858000"/>
          </a:xfrm>
          <a:prstGeom prst="rect">
            <a:avLst/>
          </a:prstGeom>
        </p:spPr>
      </p:pic>
      <p:pic>
        <p:nvPicPr>
          <p:cNvPr id="8" name="MS logo white - EMF" descr="Microsoft logo white text version">
            <a:extLst>
              <a:ext uri="{FF2B5EF4-FFF2-40B4-BE49-F238E27FC236}">
                <a16:creationId xmlns:a16="http://schemas.microsoft.com/office/drawing/2014/main" id="{D2BBF83B-AB94-4635-A784-5E8484DEC774}"/>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318605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5434772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5914010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itle - Square Photo ">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ED7AF542-EF81-4579-B15F-3ACFA6C2805C}"/>
              </a:ext>
            </a:extLst>
          </p:cNvPr>
          <p:cNvSpPr>
            <a:spLocks noGrp="1"/>
          </p:cNvSpPr>
          <p:nvPr>
            <p:ph type="title" hasCustomPrompt="1"/>
          </p:nvPr>
        </p:nvSpPr>
        <p:spPr>
          <a:xfrm>
            <a:off x="588263" y="2570200"/>
            <a:ext cx="4158362" cy="553998"/>
          </a:xfrm>
        </p:spPr>
        <p:txBody>
          <a:bodyPr anchor="b"/>
          <a:lstStyle>
            <a:lvl1pPr>
              <a:defRPr/>
            </a:lvl1pPr>
          </a:lstStyle>
          <a:p>
            <a:r>
              <a:rPr lang="en-US"/>
              <a:t>Title square layout </a:t>
            </a:r>
          </a:p>
        </p:txBody>
      </p:sp>
      <p:sp>
        <p:nvSpPr>
          <p:cNvPr id="11" name="Text Placeholder 3">
            <a:extLst>
              <a:ext uri="{FF2B5EF4-FFF2-40B4-BE49-F238E27FC236}">
                <a16:creationId xmlns:a16="http://schemas.microsoft.com/office/drawing/2014/main" id="{F882DE1D-9F78-4AA6-B79E-88C81896B350}"/>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12" name="Picture Placeholder" descr="This photo is a 'placeholder' only. Drag or drop your photo here, or click and tap the center to insert a photo.">
            <a:extLst>
              <a:ext uri="{FF2B5EF4-FFF2-40B4-BE49-F238E27FC236}">
                <a16:creationId xmlns:a16="http://schemas.microsoft.com/office/drawing/2014/main" id="{886ED3DC-2809-49F9-B494-E55EA6DA071B}"/>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Box 12">
            <a:extLst>
              <a:ext uri="{FF2B5EF4-FFF2-40B4-BE49-F238E27FC236}">
                <a16:creationId xmlns:a16="http://schemas.microsoft.com/office/drawing/2014/main" id="{201C91A3-BCDE-4BE5-8E21-DCD79984D05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grpSp>
        <p:nvGrpSpPr>
          <p:cNvPr id="14" name="Group 13">
            <a:extLst>
              <a:ext uri="{FF2B5EF4-FFF2-40B4-BE49-F238E27FC236}">
                <a16:creationId xmlns:a16="http://schemas.microsoft.com/office/drawing/2014/main" id="{4ACBA387-D88A-4480-8908-E9FEE183DB5F}"/>
              </a:ext>
            </a:extLst>
          </p:cNvPr>
          <p:cNvGrpSpPr/>
          <p:nvPr userDrawn="1"/>
        </p:nvGrpSpPr>
        <p:grpSpPr>
          <a:xfrm>
            <a:off x="0" y="3280499"/>
            <a:ext cx="4305635" cy="98740"/>
            <a:chOff x="0" y="1025532"/>
            <a:chExt cx="4305635" cy="98740"/>
          </a:xfrm>
        </p:grpSpPr>
        <p:cxnSp>
          <p:nvCxnSpPr>
            <p:cNvPr id="15" name="Straight Connector 14">
              <a:extLst>
                <a:ext uri="{FF2B5EF4-FFF2-40B4-BE49-F238E27FC236}">
                  <a16:creationId xmlns:a16="http://schemas.microsoft.com/office/drawing/2014/main" id="{1EDD2A67-47FA-4BCC-A20C-03A82EE6BE31}"/>
                </a:ext>
              </a:extLst>
            </p:cNvPr>
            <p:cNvCxnSpPr>
              <a:cxnSpLocks/>
            </p:cNvCxnSpPr>
            <p:nvPr userDrawn="1"/>
          </p:nvCxnSpPr>
          <p:spPr>
            <a:xfrm>
              <a:off x="0" y="1074902"/>
              <a:ext cx="422835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2987D22F-AEF3-45AB-807B-FDE6B8AF29DE}"/>
                </a:ext>
              </a:extLst>
            </p:cNvPr>
            <p:cNvSpPr/>
            <p:nvPr userDrawn="1"/>
          </p:nvSpPr>
          <p:spPr>
            <a:xfrm>
              <a:off x="4205051" y="1025532"/>
              <a:ext cx="100584" cy="98740"/>
            </a:xfrm>
            <a:prstGeom prst="ellipse">
              <a:avLst/>
            </a:prstGeom>
            <a:solidFill>
              <a:schemeClr val="accent1"/>
            </a:solidFill>
            <a:ln>
              <a:solidFill>
                <a:srgbClr val="237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6925375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 Square Photo ">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919788" y="0"/>
            <a:ext cx="6272212" cy="6858000"/>
          </a:xfrm>
          <a:blipFill>
            <a:blip r:embed="rId2"/>
            <a:stretch>
              <a:fillRect l="-6729" r="-2610"/>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itle Placeholder 1">
            <a:extLst>
              <a:ext uri="{FF2B5EF4-FFF2-40B4-BE49-F238E27FC236}">
                <a16:creationId xmlns:a16="http://schemas.microsoft.com/office/drawing/2014/main" id="{536F4BE2-FF65-4D4E-818F-A156BB027FD1}"/>
              </a:ext>
            </a:extLst>
          </p:cNvPr>
          <p:cNvSpPr>
            <a:spLocks noGrp="1"/>
          </p:cNvSpPr>
          <p:nvPr>
            <p:ph type="title" hasCustomPrompt="1"/>
          </p:nvPr>
        </p:nvSpPr>
        <p:spPr>
          <a:xfrm>
            <a:off x="588263" y="356500"/>
            <a:ext cx="5225396" cy="492443"/>
          </a:xfrm>
          <a:prstGeom prst="rect">
            <a:avLst/>
          </a:prstGeom>
        </p:spPr>
        <p:txBody>
          <a:bodyPr vert="horz" wrap="square" lIns="0" tIns="0" rIns="0" bIns="0" rtlCol="0" anchor="t">
            <a:spAutoFit/>
          </a:bodyPr>
          <a:lstStyle>
            <a:lvl1pPr>
              <a:defRPr sz="3200"/>
            </a:lvl1pPr>
          </a:lstStyle>
          <a:p>
            <a:r>
              <a:rPr lang="en-US"/>
              <a:t>Click to edit Master style</a:t>
            </a:r>
          </a:p>
        </p:txBody>
      </p:sp>
      <p:cxnSp>
        <p:nvCxnSpPr>
          <p:cNvPr id="8" name="Straight Connector 7">
            <a:extLst>
              <a:ext uri="{FF2B5EF4-FFF2-40B4-BE49-F238E27FC236}">
                <a16:creationId xmlns:a16="http://schemas.microsoft.com/office/drawing/2014/main" id="{C9E5EC97-C54B-4DED-B405-E3D19B47C9A3}"/>
              </a:ext>
            </a:extLst>
          </p:cNvPr>
          <p:cNvCxnSpPr>
            <a:cxnSpLocks/>
          </p:cNvCxnSpPr>
          <p:nvPr userDrawn="1"/>
        </p:nvCxnSpPr>
        <p:spPr>
          <a:xfrm>
            <a:off x="0" y="1074902"/>
            <a:ext cx="4228352" cy="0"/>
          </a:xfrm>
          <a:prstGeom prst="line">
            <a:avLst/>
          </a:prstGeom>
          <a:ln w="19050">
            <a:solidFill>
              <a:srgbClr val="237DC7"/>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431F8350-DA61-42B6-AE91-89E2E252C9F4}"/>
              </a:ext>
            </a:extLst>
          </p:cNvPr>
          <p:cNvSpPr/>
          <p:nvPr userDrawn="1"/>
        </p:nvSpPr>
        <p:spPr>
          <a:xfrm>
            <a:off x="4205051" y="1025532"/>
            <a:ext cx="100584" cy="98740"/>
          </a:xfrm>
          <a:prstGeom prst="ellipse">
            <a:avLst/>
          </a:prstGeom>
          <a:solidFill>
            <a:srgbClr val="237DC7"/>
          </a:solidFill>
          <a:ln>
            <a:solidFill>
              <a:srgbClr val="237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9505087"/>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2A8B3ECF-E4A4-4BBE-8FC7-9B89BFA966A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pic>
        <p:nvPicPr>
          <p:cNvPr id="9" name="Picture 8">
            <a:extLst>
              <a:ext uri="{FF2B5EF4-FFF2-40B4-BE49-F238E27FC236}">
                <a16:creationId xmlns:a16="http://schemas.microsoft.com/office/drawing/2014/main" id="{E08F0A20-1374-49FA-8BA3-8BBF175DB65C}"/>
              </a:ext>
            </a:extLst>
          </p:cNvPr>
          <p:cNvPicPr>
            <a:picLocks noChangeAspect="1"/>
          </p:cNvPicPr>
          <p:nvPr userDrawn="1"/>
        </p:nvPicPr>
        <p:blipFill rotWithShape="1">
          <a:blip r:embed="rId3"/>
          <a:srcRect l="28506" t="1" r="-3766" b="-36417"/>
          <a:stretch/>
        </p:blipFill>
        <p:spPr>
          <a:xfrm>
            <a:off x="0" y="133172"/>
            <a:ext cx="4445181" cy="683576"/>
          </a:xfrm>
          <a:prstGeom prst="rect">
            <a:avLst/>
          </a:prstGeom>
        </p:spPr>
      </p:pic>
    </p:spTree>
    <p:extLst>
      <p:ext uri="{BB962C8B-B14F-4D97-AF65-F5344CB8AC3E}">
        <p14:creationId xmlns:p14="http://schemas.microsoft.com/office/powerpoint/2010/main" val="128339824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751931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213E2564-B248-4307-9647-3860A1D1F95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3663985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5053808"/>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27331871"/>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12963990"/>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10243143" y="585788"/>
            <a:ext cx="1366245" cy="292608"/>
          </a:xfrm>
          <a:prstGeom prst="rect">
            <a:avLst/>
          </a:prstGeom>
        </p:spPr>
      </p:pic>
      <p:sp>
        <p:nvSpPr>
          <p:cNvPr id="11" name="Rectangle 10">
            <a:extLst>
              <a:ext uri="{FF2B5EF4-FFF2-40B4-BE49-F238E27FC236}">
                <a16:creationId xmlns:a16="http://schemas.microsoft.com/office/drawing/2014/main" id="{CDD07D2E-0946-4E28-99B6-5F115ABFFABA}"/>
              </a:ext>
            </a:extLst>
          </p:cNvPr>
          <p:cNvSpPr/>
          <p:nvPr userDrawn="1"/>
        </p:nvSpPr>
        <p:spPr>
          <a:xfrm>
            <a:off x="4673600" y="3629848"/>
            <a:ext cx="5715000" cy="19203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2BA19D8E-1946-412D-8C8D-ADC3416A1EB6}"/>
              </a:ext>
            </a:extLst>
          </p:cNvPr>
          <p:cNvSpPr>
            <a:spLocks noGrp="1"/>
          </p:cNvSpPr>
          <p:nvPr>
            <p:ph type="title"/>
          </p:nvPr>
        </p:nvSpPr>
        <p:spPr>
          <a:xfrm>
            <a:off x="4851401" y="3941660"/>
            <a:ext cx="7084436" cy="553998"/>
          </a:xfrm>
          <a:prstGeom prst="rect">
            <a:avLst/>
          </a:prstGeom>
        </p:spPr>
        <p:txBody>
          <a:bodyPr/>
          <a:lstStyle>
            <a:lvl1pPr>
              <a:defRPr lang="en-US" sz="3600" b="0" kern="1200" cap="none" spc="-50" baseline="0" dirty="0">
                <a:ln w="3175">
                  <a:noFill/>
                </a:ln>
                <a:solidFill>
                  <a:schemeClr val="tx1"/>
                </a:solidFill>
                <a:effectLst/>
                <a:latin typeface="+mj-lt"/>
                <a:ea typeface="+mn-ea"/>
                <a:cs typeface="Segoe UI" panose="020B0502040204020203" pitchFamily="34" charset="0"/>
              </a:defRPr>
            </a:lvl1pPr>
          </a:lstStyle>
          <a:p>
            <a:r>
              <a:rPr lang="en-US"/>
              <a:t>Click to edit Master title style</a:t>
            </a:r>
          </a:p>
        </p:txBody>
      </p:sp>
      <p:sp>
        <p:nvSpPr>
          <p:cNvPr id="14" name="Subtitle 2">
            <a:extLst>
              <a:ext uri="{FF2B5EF4-FFF2-40B4-BE49-F238E27FC236}">
                <a16:creationId xmlns:a16="http://schemas.microsoft.com/office/drawing/2014/main" id="{0E82C809-EFAE-44F6-9975-9A1D702E0515}"/>
              </a:ext>
            </a:extLst>
          </p:cNvPr>
          <p:cNvSpPr>
            <a:spLocks noGrp="1"/>
          </p:cNvSpPr>
          <p:nvPr>
            <p:ph type="subTitle" idx="1"/>
          </p:nvPr>
        </p:nvSpPr>
        <p:spPr>
          <a:xfrm>
            <a:off x="4851401" y="4624833"/>
            <a:ext cx="7084436" cy="338554"/>
          </a:xfrm>
          <a:prstGeom prst="rect">
            <a:avLst/>
          </a:prstGeom>
        </p:spPr>
        <p:txBody>
          <a:bodyPr/>
          <a:lstStyle>
            <a:lvl1pPr marL="0" indent="0" algn="l">
              <a:buNone/>
              <a:defRPr lang="en-US" sz="2200" kern="1200" spc="0" baseline="0" dirty="0">
                <a:solidFill>
                  <a:schemeClr val="tx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2" name="Picture 1">
            <a:extLst>
              <a:ext uri="{FF2B5EF4-FFF2-40B4-BE49-F238E27FC236}">
                <a16:creationId xmlns:a16="http://schemas.microsoft.com/office/drawing/2014/main" id="{DADA9AF9-07C5-4363-94FB-665ECE23460D}"/>
              </a:ext>
            </a:extLst>
          </p:cNvPr>
          <p:cNvPicPr preferRelativeResize="0">
            <a:picLocks noChangeAspect="1"/>
          </p:cNvPicPr>
          <p:nvPr userDrawn="1"/>
        </p:nvPicPr>
        <p:blipFill rotWithShape="1">
          <a:blip r:embed="rId3"/>
          <a:srcRect l="19422" t="-2915" r="-564" b="-2765"/>
          <a:stretch/>
        </p:blipFill>
        <p:spPr>
          <a:xfrm>
            <a:off x="0" y="1372032"/>
            <a:ext cx="12192000" cy="3961532"/>
          </a:xfrm>
          <a:prstGeom prst="rect">
            <a:avLst/>
          </a:prstGeom>
        </p:spPr>
      </p:pic>
    </p:spTree>
    <p:extLst>
      <p:ext uri="{BB962C8B-B14F-4D97-AF65-F5344CB8AC3E}">
        <p14:creationId xmlns:p14="http://schemas.microsoft.com/office/powerpoint/2010/main" val="2502566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EE0325E-4E70-4338-BF4C-7AFCB34D09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020481975"/>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AACE723B-35DC-425C-8962-F4599190EE4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92398876"/>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A39C78D3-0313-4B8D-88E0-883765889810}"/>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5284761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B2F9ED1A-9FCE-462D-B16F-2A263C5EA46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760239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F8455F91-F643-4C10-B5F5-E0C9FA397E4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0442857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54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344060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54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5325176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17634519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pic>
        <p:nvPicPr>
          <p:cNvPr id="9" name="Picture 8" descr="A picture containing object, wire&#10;&#10;Description automatically generated">
            <a:extLst>
              <a:ext uri="{FF2B5EF4-FFF2-40B4-BE49-F238E27FC236}">
                <a16:creationId xmlns:a16="http://schemas.microsoft.com/office/drawing/2014/main" id="{85EE2B5A-7BFF-4077-8ABD-0379A496D03D}"/>
              </a:ext>
            </a:extLst>
          </p:cNvPr>
          <p:cNvPicPr>
            <a:picLocks noChangeAspect="1"/>
          </p:cNvPicPr>
          <p:nvPr userDrawn="1"/>
        </p:nvPicPr>
        <p:blipFill rotWithShape="1">
          <a:blip r:embed="rId2">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3211533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pic>
        <p:nvPicPr>
          <p:cNvPr id="3" name="Picture 2">
            <a:extLst>
              <a:ext uri="{FF2B5EF4-FFF2-40B4-BE49-F238E27FC236}">
                <a16:creationId xmlns:a16="http://schemas.microsoft.com/office/drawing/2014/main" id="{CEA54E24-5935-43FA-8AE6-0992297A20D1}"/>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pic>
        <p:nvPicPr>
          <p:cNvPr id="4" name="Picture 3">
            <a:extLst>
              <a:ext uri="{FF2B5EF4-FFF2-40B4-BE49-F238E27FC236}">
                <a16:creationId xmlns:a16="http://schemas.microsoft.com/office/drawing/2014/main" id="{DC345F76-F403-4823-9272-D9AF2E6B1A37}"/>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Tree>
    <p:extLst>
      <p:ext uri="{BB962C8B-B14F-4D97-AF65-F5344CB8AC3E}">
        <p14:creationId xmlns:p14="http://schemas.microsoft.com/office/powerpoint/2010/main" val="2115287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Slide 2">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76D12DE-42B5-49D8-88FA-616E62932021}"/>
              </a:ext>
            </a:extLst>
          </p:cNvPr>
          <p:cNvPicPr preferRelativeResize="0">
            <a:picLocks noChangeAspect="1"/>
          </p:cNvPicPr>
          <p:nvPr userDrawn="1"/>
        </p:nvPicPr>
        <p:blipFill rotWithShape="1">
          <a:blip r:embed="rId2"/>
          <a:srcRect l="19420" t="-5481" r="-409" b="-2"/>
          <a:stretch/>
        </p:blipFill>
        <p:spPr>
          <a:xfrm>
            <a:off x="0" y="1263989"/>
            <a:ext cx="12192000" cy="3961532"/>
          </a:xfrm>
          <a:prstGeom prst="rect">
            <a:avLst/>
          </a:prstGeom>
        </p:spPr>
      </p:pic>
      <p:sp>
        <p:nvSpPr>
          <p:cNvPr id="12" name="Subtitle 2">
            <a:extLst>
              <a:ext uri="{FF2B5EF4-FFF2-40B4-BE49-F238E27FC236}">
                <a16:creationId xmlns:a16="http://schemas.microsoft.com/office/drawing/2014/main" id="{7C211284-3368-46C1-B3DA-72F0A39C2799}"/>
              </a:ext>
            </a:extLst>
          </p:cNvPr>
          <p:cNvSpPr>
            <a:spLocks noGrp="1"/>
          </p:cNvSpPr>
          <p:nvPr>
            <p:ph type="subTitle" idx="1"/>
          </p:nvPr>
        </p:nvSpPr>
        <p:spPr>
          <a:xfrm>
            <a:off x="5794944" y="5350593"/>
            <a:ext cx="5728084"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2" name="MS logo white - EMF" descr="Microsoft logo white text version">
            <a:extLst>
              <a:ext uri="{FF2B5EF4-FFF2-40B4-BE49-F238E27FC236}">
                <a16:creationId xmlns:a16="http://schemas.microsoft.com/office/drawing/2014/main" id="{BBB064CB-0775-4B70-9687-F8AA84226882}"/>
              </a:ext>
            </a:extLst>
          </p:cNvPr>
          <p:cNvPicPr>
            <a:picLocks noChangeAspect="1"/>
          </p:cNvPicPr>
          <p:nvPr userDrawn="1"/>
        </p:nvPicPr>
        <p:blipFill>
          <a:blip r:embed="rId3"/>
          <a:stretch>
            <a:fillRect/>
          </a:stretch>
        </p:blipFill>
        <p:spPr bwMode="black">
          <a:xfrm>
            <a:off x="10243143" y="585788"/>
            <a:ext cx="1366245" cy="292608"/>
          </a:xfrm>
          <a:prstGeom prst="rect">
            <a:avLst/>
          </a:prstGeom>
        </p:spPr>
      </p:pic>
    </p:spTree>
    <p:extLst>
      <p:ext uri="{BB962C8B-B14F-4D97-AF65-F5344CB8AC3E}">
        <p14:creationId xmlns:p14="http://schemas.microsoft.com/office/powerpoint/2010/main" val="12500786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8431657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8" name="Picture 7" descr="A picture containing object, wire&#10;&#10;Description automatically generated">
            <a:extLst>
              <a:ext uri="{FF2B5EF4-FFF2-40B4-BE49-F238E27FC236}">
                <a16:creationId xmlns:a16="http://schemas.microsoft.com/office/drawing/2014/main" id="{FAED1A85-FC80-45D6-B815-ADF8807119BF}"/>
              </a:ext>
            </a:extLst>
          </p:cNvPr>
          <p:cNvPicPr>
            <a:picLocks noChangeAspect="1"/>
          </p:cNvPicPr>
          <p:nvPr userDrawn="1"/>
        </p:nvPicPr>
        <p:blipFill rotWithShape="1">
          <a:blip r:embed="rId2">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3431843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3" name="Picture 2">
            <a:extLst>
              <a:ext uri="{FF2B5EF4-FFF2-40B4-BE49-F238E27FC236}">
                <a16:creationId xmlns:a16="http://schemas.microsoft.com/office/drawing/2014/main" id="{ED3D30D2-34E9-48CF-929D-FADF2A58952C}"/>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pic>
        <p:nvPicPr>
          <p:cNvPr id="5" name="Picture 4">
            <a:extLst>
              <a:ext uri="{FF2B5EF4-FFF2-40B4-BE49-F238E27FC236}">
                <a16:creationId xmlns:a16="http://schemas.microsoft.com/office/drawing/2014/main" id="{5A7FD453-7539-415E-AE90-F575E5BDF2E6}"/>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Tree>
    <p:extLst>
      <p:ext uri="{BB962C8B-B14F-4D97-AF65-F5344CB8AC3E}">
        <p14:creationId xmlns:p14="http://schemas.microsoft.com/office/powerpoint/2010/main" val="1416789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45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7" name="Picture 6" descr="A picture containing object, wire&#10;&#10;Description automatically generated">
            <a:extLst>
              <a:ext uri="{FF2B5EF4-FFF2-40B4-BE49-F238E27FC236}">
                <a16:creationId xmlns:a16="http://schemas.microsoft.com/office/drawing/2014/main" id="{DCAA7740-782F-4AC5-B06A-29D2A5C87E12}"/>
              </a:ext>
            </a:extLst>
          </p:cNvPr>
          <p:cNvPicPr>
            <a:picLocks noChangeAspect="1"/>
          </p:cNvPicPr>
          <p:nvPr userDrawn="1"/>
        </p:nvPicPr>
        <p:blipFill rotWithShape="1">
          <a:blip r:embed="rId2">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29255401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708523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980449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36407282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Closing logo slide">
    <p:bg>
      <p:bgPr>
        <a:solidFill>
          <a:schemeClr val="bg1"/>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7" name="Picture 6" descr="A picture containing object, wire&#10;&#10;Description automatically generated">
            <a:extLst>
              <a:ext uri="{FF2B5EF4-FFF2-40B4-BE49-F238E27FC236}">
                <a16:creationId xmlns:a16="http://schemas.microsoft.com/office/drawing/2014/main" id="{B91D4806-8813-4624-B03A-6ED69CC1F4D6}"/>
              </a:ext>
            </a:extLst>
          </p:cNvPr>
          <p:cNvPicPr>
            <a:picLocks noChangeAspect="1"/>
          </p:cNvPicPr>
          <p:nvPr userDrawn="1"/>
        </p:nvPicPr>
        <p:blipFill rotWithShape="1">
          <a:blip r:embed="rId3">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6620299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09122322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7508575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OpenHack 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76D56-1A7F-43CC-8F68-DAD4EA1F286A}"/>
              </a:ext>
            </a:extLst>
          </p:cNvPr>
          <p:cNvSpPr>
            <a:spLocks noGrp="1"/>
          </p:cNvSpPr>
          <p:nvPr>
            <p:ph type="ctrTitle"/>
          </p:nvPr>
        </p:nvSpPr>
        <p:spPr>
          <a:xfrm>
            <a:off x="658368" y="4151397"/>
            <a:ext cx="9704832" cy="962894"/>
          </a:xfrm>
        </p:spPr>
        <p:txBody>
          <a:bodyPr anchor="b">
            <a:normAutofit/>
          </a:bodyPr>
          <a:lstStyle>
            <a:lvl1pPr algn="l">
              <a:defRPr sz="5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8C04763A-A034-4F3D-B3A5-93EEC0493670}"/>
              </a:ext>
            </a:extLst>
          </p:cNvPr>
          <p:cNvSpPr>
            <a:spLocks noGrp="1"/>
          </p:cNvSpPr>
          <p:nvPr>
            <p:ph type="subTitle" idx="1"/>
          </p:nvPr>
        </p:nvSpPr>
        <p:spPr>
          <a:xfrm>
            <a:off x="658368" y="5324685"/>
            <a:ext cx="9144000" cy="365125"/>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D3F977-A379-478B-A59B-77434BE3F854}"/>
              </a:ext>
            </a:extLst>
          </p:cNvPr>
          <p:cNvSpPr>
            <a:spLocks noGrp="1"/>
          </p:cNvSpPr>
          <p:nvPr>
            <p:ph type="dt" sz="half" idx="10"/>
          </p:nvPr>
        </p:nvSpPr>
        <p:spPr/>
        <p:txBody>
          <a:bodyPr/>
          <a:lstStyle/>
          <a:p>
            <a:fld id="{E99080E2-161E-4461-9006-6F8BF1776BE3}" type="datetime1">
              <a:rPr lang="en-US" smtClean="0"/>
              <a:t>11/1/2023</a:t>
            </a:fld>
            <a:endParaRPr lang="en-US"/>
          </a:p>
        </p:txBody>
      </p:sp>
      <p:sp>
        <p:nvSpPr>
          <p:cNvPr id="5" name="Footer Placeholder 4">
            <a:extLst>
              <a:ext uri="{FF2B5EF4-FFF2-40B4-BE49-F238E27FC236}">
                <a16:creationId xmlns:a16="http://schemas.microsoft.com/office/drawing/2014/main" id="{3C14982C-7D97-48F6-A79A-0183699824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E2D651-1187-470F-9CD1-8580D264ADB5}"/>
              </a:ext>
            </a:extLst>
          </p:cNvPr>
          <p:cNvSpPr>
            <a:spLocks noGrp="1"/>
          </p:cNvSpPr>
          <p:nvPr>
            <p:ph type="sldNum" sz="quarter" idx="12"/>
          </p:nvPr>
        </p:nvSpPr>
        <p:spPr/>
        <p:txBody>
          <a:bodyPr/>
          <a:lstStyle/>
          <a:p>
            <a:fld id="{FAC2A3DB-BD64-4680-A1AB-D3E38080376E}" type="slidenum">
              <a:rPr lang="en-US" smtClean="0"/>
              <a:t>‹#›</a:t>
            </a:fld>
            <a:endParaRPr lang="en-US"/>
          </a:p>
        </p:txBody>
      </p:sp>
    </p:spTree>
    <p:extLst>
      <p:ext uri="{BB962C8B-B14F-4D97-AF65-F5344CB8AC3E}">
        <p14:creationId xmlns:p14="http://schemas.microsoft.com/office/powerpoint/2010/main" val="33814355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OpenHack LayOut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91B1DB-EDB4-4290-96A4-FB7AB239E228}"/>
              </a:ext>
            </a:extLst>
          </p:cNvPr>
          <p:cNvSpPr>
            <a:spLocks noGrp="1"/>
          </p:cNvSpPr>
          <p:nvPr>
            <p:ph type="dt" sz="half" idx="10"/>
          </p:nvPr>
        </p:nvSpPr>
        <p:spPr/>
        <p:txBody>
          <a:bodyPr/>
          <a:lstStyle/>
          <a:p>
            <a:fld id="{643E9E83-8A79-40C0-9FE5-E30ED9EDC2DE}" type="datetime1">
              <a:rPr lang="en-US" smtClean="0"/>
              <a:t>11/1/2023</a:t>
            </a:fld>
            <a:endParaRPr lang="en-US"/>
          </a:p>
        </p:txBody>
      </p:sp>
      <p:sp>
        <p:nvSpPr>
          <p:cNvPr id="3" name="Footer Placeholder 2">
            <a:extLst>
              <a:ext uri="{FF2B5EF4-FFF2-40B4-BE49-F238E27FC236}">
                <a16:creationId xmlns:a16="http://schemas.microsoft.com/office/drawing/2014/main" id="{ED2AFCD3-138D-4268-9957-DB9E219A43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46A5F6-6108-4BA5-9553-CA666147C30A}"/>
              </a:ext>
            </a:extLst>
          </p:cNvPr>
          <p:cNvSpPr>
            <a:spLocks noGrp="1"/>
          </p:cNvSpPr>
          <p:nvPr>
            <p:ph type="sldNum" sz="quarter" idx="12"/>
          </p:nvPr>
        </p:nvSpPr>
        <p:spPr/>
        <p:txBody>
          <a:bodyPr/>
          <a:lstStyle/>
          <a:p>
            <a:fld id="{FAC2A3DB-BD64-4680-A1AB-D3E38080376E}" type="slidenum">
              <a:rPr lang="en-US" smtClean="0"/>
              <a:t>‹#›</a:t>
            </a:fld>
            <a:endParaRPr lang="en-US"/>
          </a:p>
        </p:txBody>
      </p:sp>
      <p:sp>
        <p:nvSpPr>
          <p:cNvPr id="7" name="Title 1">
            <a:extLst>
              <a:ext uri="{FF2B5EF4-FFF2-40B4-BE49-F238E27FC236}">
                <a16:creationId xmlns:a16="http://schemas.microsoft.com/office/drawing/2014/main" id="{49FD6AA9-E119-4C46-BD72-81FBEFA4ECB2}"/>
              </a:ext>
            </a:extLst>
          </p:cNvPr>
          <p:cNvSpPr>
            <a:spLocks noGrp="1"/>
          </p:cNvSpPr>
          <p:nvPr>
            <p:ph type="title"/>
          </p:nvPr>
        </p:nvSpPr>
        <p:spPr>
          <a:xfrm>
            <a:off x="838200" y="365125"/>
            <a:ext cx="10515600" cy="819151"/>
          </a:xfrm>
        </p:spPr>
        <p:txBody>
          <a:bodyPr/>
          <a:lstStyle/>
          <a:p>
            <a:r>
              <a:rPr lang="en-US"/>
              <a:t>Click to edit Master title style</a:t>
            </a:r>
          </a:p>
        </p:txBody>
      </p:sp>
    </p:spTree>
    <p:extLst>
      <p:ext uri="{BB962C8B-B14F-4D97-AF65-F5344CB8AC3E}">
        <p14:creationId xmlns:p14="http://schemas.microsoft.com/office/powerpoint/2010/main" val="789102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15726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Slide 2">
    <p:bg>
      <p:bgPr>
        <a:solidFill>
          <a:schemeClr val="tx1"/>
        </a:solidFill>
        <a:effectLst/>
      </p:bgPr>
    </p:bg>
    <p:spTree>
      <p:nvGrpSpPr>
        <p:cNvPr id="1" name=""/>
        <p:cNvGrpSpPr/>
        <p:nvPr/>
      </p:nvGrpSpPr>
      <p:grpSpPr>
        <a:xfrm>
          <a:off x="0" y="0"/>
          <a:ext cx="0" cy="0"/>
          <a:chOff x="0" y="0"/>
          <a:chExt cx="0" cy="0"/>
        </a:xfrm>
      </p:grpSpPr>
      <p:pic>
        <p:nvPicPr>
          <p:cNvPr id="2" name="MS logo white - EMF" descr="Microsoft logo white text version">
            <a:extLst>
              <a:ext uri="{FF2B5EF4-FFF2-40B4-BE49-F238E27FC236}">
                <a16:creationId xmlns:a16="http://schemas.microsoft.com/office/drawing/2014/main" id="{9A662186-7F9D-4C9F-98D7-25AB077BC8D6}"/>
              </a:ext>
            </a:extLst>
          </p:cNvPr>
          <p:cNvPicPr>
            <a:picLocks noChangeAspect="1"/>
          </p:cNvPicPr>
          <p:nvPr userDrawn="1"/>
        </p:nvPicPr>
        <p:blipFill>
          <a:blip r:embed="rId2"/>
          <a:stretch>
            <a:fillRect/>
          </a:stretch>
        </p:blipFill>
        <p:spPr bwMode="black">
          <a:xfrm>
            <a:off x="10243143" y="585788"/>
            <a:ext cx="1366245" cy="292608"/>
          </a:xfrm>
          <a:prstGeom prst="rect">
            <a:avLst/>
          </a:prstGeom>
        </p:spPr>
      </p:pic>
      <p:sp>
        <p:nvSpPr>
          <p:cNvPr id="12" name="Title 1">
            <a:extLst>
              <a:ext uri="{FF2B5EF4-FFF2-40B4-BE49-F238E27FC236}">
                <a16:creationId xmlns:a16="http://schemas.microsoft.com/office/drawing/2014/main" id="{961E741F-1C76-4CF1-9D44-04384507AAA2}"/>
              </a:ext>
            </a:extLst>
          </p:cNvPr>
          <p:cNvSpPr>
            <a:spLocks noGrp="1"/>
          </p:cNvSpPr>
          <p:nvPr>
            <p:ph type="title"/>
          </p:nvPr>
        </p:nvSpPr>
        <p:spPr>
          <a:xfrm>
            <a:off x="2097618" y="2972128"/>
            <a:ext cx="7636932" cy="553998"/>
          </a:xfrm>
          <a:prstGeom prst="rect">
            <a:avLst/>
          </a:prstGeom>
        </p:spPr>
        <p:txBody>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Click to edit Master title style</a:t>
            </a:r>
          </a:p>
        </p:txBody>
      </p:sp>
      <p:sp>
        <p:nvSpPr>
          <p:cNvPr id="13" name="Subtitle 2">
            <a:extLst>
              <a:ext uri="{FF2B5EF4-FFF2-40B4-BE49-F238E27FC236}">
                <a16:creationId xmlns:a16="http://schemas.microsoft.com/office/drawing/2014/main" id="{9674AE28-2690-485E-866B-6663A6D65096}"/>
              </a:ext>
            </a:extLst>
          </p:cNvPr>
          <p:cNvSpPr>
            <a:spLocks noGrp="1"/>
          </p:cNvSpPr>
          <p:nvPr>
            <p:ph type="subTitle" idx="1"/>
          </p:nvPr>
        </p:nvSpPr>
        <p:spPr>
          <a:xfrm>
            <a:off x="2097618" y="3699751"/>
            <a:ext cx="7636932"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3" name="Picture 2" descr="Diagram&#10;&#10;Description automatically generated">
            <a:extLst>
              <a:ext uri="{FF2B5EF4-FFF2-40B4-BE49-F238E27FC236}">
                <a16:creationId xmlns:a16="http://schemas.microsoft.com/office/drawing/2014/main" id="{E6FC85F5-26F6-428A-82A2-51F60512F440}"/>
              </a:ext>
            </a:extLst>
          </p:cNvPr>
          <p:cNvPicPr>
            <a:picLocks noChangeAspect="1"/>
          </p:cNvPicPr>
          <p:nvPr userDrawn="1"/>
        </p:nvPicPr>
        <p:blipFill rotWithShape="1">
          <a:blip r:embed="rId3"/>
          <a:srcRect b="54545"/>
          <a:stretch/>
        </p:blipFill>
        <p:spPr>
          <a:xfrm rot="5400000">
            <a:off x="-1124437" y="2673935"/>
            <a:ext cx="3965197" cy="1716325"/>
          </a:xfrm>
          <a:prstGeom prst="rect">
            <a:avLst/>
          </a:prstGeom>
        </p:spPr>
      </p:pic>
      <p:cxnSp>
        <p:nvCxnSpPr>
          <p:cNvPr id="11" name="Straight Connector 10">
            <a:extLst>
              <a:ext uri="{FF2B5EF4-FFF2-40B4-BE49-F238E27FC236}">
                <a16:creationId xmlns:a16="http://schemas.microsoft.com/office/drawing/2014/main" id="{D2406F62-740F-4991-B860-CDE6B84AACDA}"/>
              </a:ext>
            </a:extLst>
          </p:cNvPr>
          <p:cNvCxnSpPr>
            <a:cxnSpLocks/>
          </p:cNvCxnSpPr>
          <p:nvPr userDrawn="1"/>
        </p:nvCxnSpPr>
        <p:spPr>
          <a:xfrm flipH="1">
            <a:off x="1699391" y="3576802"/>
            <a:ext cx="2733244" cy="8131"/>
          </a:xfrm>
          <a:prstGeom prst="line">
            <a:avLst/>
          </a:prstGeom>
          <a:ln w="19050">
            <a:solidFill>
              <a:schemeClr val="accent2"/>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7929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itle Slide 2">
    <p:bg>
      <p:bgPr>
        <a:solidFill>
          <a:schemeClr val="tx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4F36043-4871-4859-BCA7-2A308FFEA4EB}"/>
              </a:ext>
            </a:extLst>
          </p:cNvPr>
          <p:cNvSpPr>
            <a:spLocks noGrp="1"/>
          </p:cNvSpPr>
          <p:nvPr>
            <p:ph type="title"/>
          </p:nvPr>
        </p:nvSpPr>
        <p:spPr>
          <a:xfrm>
            <a:off x="2097618" y="2972128"/>
            <a:ext cx="7636932" cy="553998"/>
          </a:xfrm>
          <a:prstGeom prst="rect">
            <a:avLst/>
          </a:prstGeom>
        </p:spPr>
        <p:txBody>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Click to edit Master title style</a:t>
            </a:r>
          </a:p>
        </p:txBody>
      </p:sp>
      <p:sp>
        <p:nvSpPr>
          <p:cNvPr id="11" name="Subtitle 2">
            <a:extLst>
              <a:ext uri="{FF2B5EF4-FFF2-40B4-BE49-F238E27FC236}">
                <a16:creationId xmlns:a16="http://schemas.microsoft.com/office/drawing/2014/main" id="{FBC243C7-F5F8-4703-AAB1-40B3019F123F}"/>
              </a:ext>
            </a:extLst>
          </p:cNvPr>
          <p:cNvSpPr>
            <a:spLocks noGrp="1"/>
          </p:cNvSpPr>
          <p:nvPr>
            <p:ph type="subTitle" idx="1"/>
          </p:nvPr>
        </p:nvSpPr>
        <p:spPr>
          <a:xfrm>
            <a:off x="2097618" y="3699751"/>
            <a:ext cx="7636932"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2" name="MS logo white - EMF" descr="Microsoft logo white text version">
            <a:extLst>
              <a:ext uri="{FF2B5EF4-FFF2-40B4-BE49-F238E27FC236}">
                <a16:creationId xmlns:a16="http://schemas.microsoft.com/office/drawing/2014/main" id="{867C35DD-1412-4C4F-B30F-ECDB0B77E8EF}"/>
              </a:ext>
            </a:extLst>
          </p:cNvPr>
          <p:cNvPicPr>
            <a:picLocks noChangeAspect="1"/>
          </p:cNvPicPr>
          <p:nvPr userDrawn="1"/>
        </p:nvPicPr>
        <p:blipFill>
          <a:blip r:embed="rId2"/>
          <a:stretch>
            <a:fillRect/>
          </a:stretch>
        </p:blipFill>
        <p:spPr bwMode="black">
          <a:xfrm>
            <a:off x="10243143" y="585788"/>
            <a:ext cx="1366245" cy="292608"/>
          </a:xfrm>
          <a:prstGeom prst="rect">
            <a:avLst/>
          </a:prstGeom>
        </p:spPr>
      </p:pic>
      <p:pic>
        <p:nvPicPr>
          <p:cNvPr id="3" name="Picture 2" descr="Diagram&#10;&#10;Description automatically generated">
            <a:extLst>
              <a:ext uri="{FF2B5EF4-FFF2-40B4-BE49-F238E27FC236}">
                <a16:creationId xmlns:a16="http://schemas.microsoft.com/office/drawing/2014/main" id="{424EA828-DC49-4E9D-9970-3CB0AD3F7FA8}"/>
              </a:ext>
            </a:extLst>
          </p:cNvPr>
          <p:cNvPicPr>
            <a:picLocks noChangeAspect="1"/>
          </p:cNvPicPr>
          <p:nvPr userDrawn="1"/>
        </p:nvPicPr>
        <p:blipFill rotWithShape="1">
          <a:blip r:embed="rId3"/>
          <a:srcRect b="54545"/>
          <a:stretch/>
        </p:blipFill>
        <p:spPr>
          <a:xfrm rot="5400000">
            <a:off x="-1124437" y="2673935"/>
            <a:ext cx="3965197" cy="1716325"/>
          </a:xfrm>
          <a:prstGeom prst="rect">
            <a:avLst/>
          </a:prstGeom>
        </p:spPr>
      </p:pic>
    </p:spTree>
    <p:extLst>
      <p:ext uri="{BB962C8B-B14F-4D97-AF65-F5344CB8AC3E}">
        <p14:creationId xmlns:p14="http://schemas.microsoft.com/office/powerpoint/2010/main" val="41361980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Title Slide 2">
    <p:bg>
      <p:bgPr>
        <a:solidFill>
          <a:schemeClr val="tx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4F36043-4871-4859-BCA7-2A308FFEA4EB}"/>
              </a:ext>
            </a:extLst>
          </p:cNvPr>
          <p:cNvSpPr>
            <a:spLocks noGrp="1"/>
          </p:cNvSpPr>
          <p:nvPr>
            <p:ph type="title"/>
          </p:nvPr>
        </p:nvSpPr>
        <p:spPr>
          <a:xfrm>
            <a:off x="2097618" y="2972128"/>
            <a:ext cx="7636932" cy="553998"/>
          </a:xfrm>
          <a:prstGeom prst="rect">
            <a:avLst/>
          </a:prstGeom>
        </p:spPr>
        <p:txBody>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Click to edit Master title style</a:t>
            </a:r>
          </a:p>
        </p:txBody>
      </p:sp>
      <p:sp>
        <p:nvSpPr>
          <p:cNvPr id="11" name="Subtitle 2">
            <a:extLst>
              <a:ext uri="{FF2B5EF4-FFF2-40B4-BE49-F238E27FC236}">
                <a16:creationId xmlns:a16="http://schemas.microsoft.com/office/drawing/2014/main" id="{FBC243C7-F5F8-4703-AAB1-40B3019F123F}"/>
              </a:ext>
            </a:extLst>
          </p:cNvPr>
          <p:cNvSpPr>
            <a:spLocks noGrp="1"/>
          </p:cNvSpPr>
          <p:nvPr>
            <p:ph type="subTitle" idx="1"/>
          </p:nvPr>
        </p:nvSpPr>
        <p:spPr>
          <a:xfrm>
            <a:off x="2097618" y="3699751"/>
            <a:ext cx="7636932"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3" name="Picture 2" descr="Diagram&#10;&#10;Description automatically generated">
            <a:extLst>
              <a:ext uri="{FF2B5EF4-FFF2-40B4-BE49-F238E27FC236}">
                <a16:creationId xmlns:a16="http://schemas.microsoft.com/office/drawing/2014/main" id="{424EA828-DC49-4E9D-9970-3CB0AD3F7FA8}"/>
              </a:ext>
            </a:extLst>
          </p:cNvPr>
          <p:cNvPicPr>
            <a:picLocks noChangeAspect="1"/>
          </p:cNvPicPr>
          <p:nvPr userDrawn="1"/>
        </p:nvPicPr>
        <p:blipFill rotWithShape="1">
          <a:blip r:embed="rId2"/>
          <a:srcRect b="54545"/>
          <a:stretch/>
        </p:blipFill>
        <p:spPr>
          <a:xfrm rot="5400000">
            <a:off x="-1124437" y="2673935"/>
            <a:ext cx="3965197" cy="1716325"/>
          </a:xfrm>
          <a:prstGeom prst="rect">
            <a:avLst/>
          </a:prstGeom>
        </p:spPr>
      </p:pic>
    </p:spTree>
    <p:extLst>
      <p:ext uri="{BB962C8B-B14F-4D97-AF65-F5344CB8AC3E}">
        <p14:creationId xmlns:p14="http://schemas.microsoft.com/office/powerpoint/2010/main" val="18668723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3"/>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848601014"/>
      </p:ext>
    </p:extLst>
  </p:cSld>
  <p:clrMap bg1="dk1" tx1="lt1" bg2="dk2" tx2="lt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 id="2147483892" r:id="rId14"/>
    <p:sldLayoutId id="2147483893" r:id="rId15"/>
    <p:sldLayoutId id="2147483894" r:id="rId16"/>
    <p:sldLayoutId id="2147483895" r:id="rId17"/>
    <p:sldLayoutId id="2147483896" r:id="rId18"/>
    <p:sldLayoutId id="2147483897" r:id="rId19"/>
    <p:sldLayoutId id="2147483898" r:id="rId20"/>
    <p:sldLayoutId id="2147483899" r:id="rId21"/>
    <p:sldLayoutId id="2147483900" r:id="rId22"/>
    <p:sldLayoutId id="2147483901" r:id="rId23"/>
    <p:sldLayoutId id="2147483902" r:id="rId24"/>
    <p:sldLayoutId id="2147483903" r:id="rId25"/>
    <p:sldLayoutId id="2147483904" r:id="rId26"/>
    <p:sldLayoutId id="2147483905" r:id="rId27"/>
    <p:sldLayoutId id="2147483906" r:id="rId28"/>
    <p:sldLayoutId id="2147483907" r:id="rId29"/>
    <p:sldLayoutId id="2147483908" r:id="rId30"/>
    <p:sldLayoutId id="2147483909" r:id="rId31"/>
    <p:sldLayoutId id="2147483910" r:id="rId32"/>
    <p:sldLayoutId id="2147483911" r:id="rId33"/>
    <p:sldLayoutId id="2147483912" r:id="rId34"/>
    <p:sldLayoutId id="2147483913" r:id="rId35"/>
    <p:sldLayoutId id="2147483914" r:id="rId36"/>
    <p:sldLayoutId id="2147483915" r:id="rId37"/>
    <p:sldLayoutId id="2147483916" r:id="rId38"/>
    <p:sldLayoutId id="2147483917" r:id="rId39"/>
    <p:sldLayoutId id="2147483918" r:id="rId40"/>
    <p:sldLayoutId id="2147483919" r:id="rId41"/>
    <p:sldLayoutId id="2147483920" r:id="rId42"/>
    <p:sldLayoutId id="2147483921" r:id="rId43"/>
    <p:sldLayoutId id="2147483922" r:id="rId44"/>
    <p:sldLayoutId id="2147483923" r:id="rId45"/>
    <p:sldLayoutId id="2147483924" r:id="rId46"/>
    <p:sldLayoutId id="2147483925" r:id="rId47"/>
    <p:sldLayoutId id="2147483926" r:id="rId48"/>
    <p:sldLayoutId id="2147483927" r:id="rId49"/>
    <p:sldLayoutId id="2147483929" r:id="rId50"/>
    <p:sldLayoutId id="2147483930" r:id="rId5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Azure/Build-Modern-AI-Apps-Hackathon"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B3745-E6EE-4A30-8C28-A11C12F5C6B6}"/>
              </a:ext>
            </a:extLst>
          </p:cNvPr>
          <p:cNvSpPr>
            <a:spLocks noGrp="1"/>
          </p:cNvSpPr>
          <p:nvPr>
            <p:ph type="title"/>
          </p:nvPr>
        </p:nvSpPr>
        <p:spPr/>
        <p:txBody>
          <a:bodyPr/>
          <a:lstStyle/>
          <a:p>
            <a:r>
              <a:rPr lang="en-US" dirty="0">
                <a:solidFill>
                  <a:srgbClr val="FFFFFF"/>
                </a:solidFill>
                <a:cs typeface="Segoe UI" panose="020B0502040204020203" pitchFamily="34" charset="0"/>
              </a:rPr>
              <a:t>Build &amp; Modernize AI Applications</a:t>
            </a:r>
            <a:endParaRPr lang="en-US" dirty="0"/>
          </a:p>
        </p:txBody>
      </p:sp>
      <p:sp>
        <p:nvSpPr>
          <p:cNvPr id="6" name="Subtitle 5">
            <a:extLst>
              <a:ext uri="{FF2B5EF4-FFF2-40B4-BE49-F238E27FC236}">
                <a16:creationId xmlns:a16="http://schemas.microsoft.com/office/drawing/2014/main" id="{11A81E9A-39D7-FC6A-5253-E2C1E6177AF8}"/>
              </a:ext>
            </a:extLst>
          </p:cNvPr>
          <p:cNvSpPr>
            <a:spLocks noGrp="1"/>
          </p:cNvSpPr>
          <p:nvPr>
            <p:ph type="subTitle" idx="1"/>
          </p:nvPr>
        </p:nvSpPr>
        <p:spPr/>
        <p:txBody>
          <a:bodyPr/>
          <a:lstStyle/>
          <a:p>
            <a:r>
              <a:rPr lang="en-US" dirty="0"/>
              <a:t>Vector Search &amp; AI Assistant Hackathon</a:t>
            </a:r>
          </a:p>
        </p:txBody>
      </p:sp>
      <p:sp>
        <p:nvSpPr>
          <p:cNvPr id="9" name="TextBox 8">
            <a:extLst>
              <a:ext uri="{FF2B5EF4-FFF2-40B4-BE49-F238E27FC236}">
                <a16:creationId xmlns:a16="http://schemas.microsoft.com/office/drawing/2014/main" id="{9B601207-A802-791B-DE09-27F05A434A9C}"/>
              </a:ext>
            </a:extLst>
          </p:cNvPr>
          <p:cNvSpPr txBox="1"/>
          <p:nvPr/>
        </p:nvSpPr>
        <p:spPr>
          <a:xfrm>
            <a:off x="4851401" y="5835581"/>
            <a:ext cx="6482906" cy="369332"/>
          </a:xfrm>
          <a:prstGeom prst="rect">
            <a:avLst/>
          </a:prstGeom>
          <a:noFill/>
        </p:spPr>
        <p:txBody>
          <a:bodyPr wrap="square">
            <a:spAutoFit/>
          </a:bodyPr>
          <a:lstStyle/>
          <a:p>
            <a:r>
              <a:rPr lang="en-US" dirty="0">
                <a:hlinkClick r:id="rId3"/>
              </a:rPr>
              <a:t>https://github.com/Azure/Build-Modern-AI-Apps-Hackathon</a:t>
            </a:r>
            <a:r>
              <a:rPr lang="en-US" dirty="0"/>
              <a:t> </a:t>
            </a:r>
          </a:p>
        </p:txBody>
      </p:sp>
      <p:sp>
        <p:nvSpPr>
          <p:cNvPr id="3" name="Title 5">
            <a:extLst>
              <a:ext uri="{FF2B5EF4-FFF2-40B4-BE49-F238E27FC236}">
                <a16:creationId xmlns:a16="http://schemas.microsoft.com/office/drawing/2014/main" id="{4EA2CAD8-306C-54BD-8BB4-F31379605396}"/>
              </a:ext>
            </a:extLst>
          </p:cNvPr>
          <p:cNvSpPr txBox="1">
            <a:spLocks/>
          </p:cNvSpPr>
          <p:nvPr/>
        </p:nvSpPr>
        <p:spPr>
          <a:xfrm>
            <a:off x="585216" y="5400118"/>
            <a:ext cx="4529709" cy="1243570"/>
          </a:xfrm>
          <a:prstGeom prst="rect">
            <a:avLst/>
          </a:prstGeom>
        </p:spPr>
        <p:txBody>
          <a:bodyPr vert="horz" wrap="square" lIns="0" tIns="0" rIns="0" bIns="0" rtlCol="0" anchor="t">
            <a:normAutofit/>
          </a:bodyPr>
          <a:lstStyle>
            <a:lvl1pPr algn="l" defTabSz="932742" rtl="0" eaLnBrk="1" latinLnBrk="0" hangingPunct="1">
              <a:lnSpc>
                <a:spcPct val="100000"/>
              </a:lnSpc>
              <a:spcBef>
                <a:spcPct val="0"/>
              </a:spcBef>
              <a:buNone/>
              <a:defRPr lang="en-US" sz="3600" b="0" kern="1200" cap="none" spc="-50" baseline="0" dirty="0">
                <a:ln w="3175">
                  <a:noFill/>
                </a:ln>
                <a:solidFill>
                  <a:schemeClr val="tx1"/>
                </a:solidFill>
                <a:effectLst/>
                <a:latin typeface="+mj-lt"/>
                <a:ea typeface="+mn-ea"/>
                <a:cs typeface="Segoe UI" panose="020B0502040204020203" pitchFamily="34" charset="0"/>
              </a:defRPr>
            </a:lvl1pPr>
          </a:lstStyle>
          <a:p>
            <a:r>
              <a:rPr lang="en-US" sz="3000" dirty="0"/>
              <a:t> </a:t>
            </a:r>
          </a:p>
        </p:txBody>
      </p:sp>
      <p:sp>
        <p:nvSpPr>
          <p:cNvPr id="4" name="Subtitle 5">
            <a:extLst>
              <a:ext uri="{FF2B5EF4-FFF2-40B4-BE49-F238E27FC236}">
                <a16:creationId xmlns:a16="http://schemas.microsoft.com/office/drawing/2014/main" id="{7512C31D-C592-FCF5-6E10-83314A77B034}"/>
              </a:ext>
            </a:extLst>
          </p:cNvPr>
          <p:cNvSpPr txBox="1">
            <a:spLocks/>
          </p:cNvSpPr>
          <p:nvPr/>
        </p:nvSpPr>
        <p:spPr>
          <a:xfrm>
            <a:off x="4851401" y="5278662"/>
            <a:ext cx="7084436" cy="33855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2200" kern="1200" spc="0" baseline="0" dirty="0">
                <a:solidFill>
                  <a:schemeClr val="tx1"/>
                </a:solidFill>
                <a:latin typeface="+mn-lt"/>
                <a:ea typeface="+mn-ea"/>
                <a:cs typeface="Segoe UI" panose="020B0502040204020203" pitchFamily="34" charset="0"/>
              </a:defRPr>
            </a:lvl1pPr>
            <a:lvl2pPr marL="45720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2pPr>
            <a:lvl3pPr marL="91440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chemeClr val="tx1"/>
                </a:solidFill>
                <a:latin typeface="+mn-lt"/>
                <a:ea typeface="+mn-ea"/>
                <a:cs typeface="+mn-cs"/>
              </a:defRPr>
            </a:lvl3pPr>
            <a:lvl4pPr marL="137160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182880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solidFill>
                  <a:schemeClr val="tx1"/>
                </a:solidFill>
                <a:latin typeface="+mn-lt"/>
                <a:ea typeface="+mn-ea"/>
                <a:cs typeface="+mn-cs"/>
              </a:defRPr>
            </a:lvl5pPr>
            <a:lvl6pPr marL="2286000" indent="0" algn="ctr" defTabSz="932742"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32742"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32742"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32742" rtl="0" eaLnBrk="1" latinLnBrk="0" hangingPunct="1">
              <a:spcBef>
                <a:spcPct val="20000"/>
              </a:spcBef>
              <a:buFont typeface="Arial" pitchFamily="34" charset="0"/>
              <a:buNone/>
              <a:defRPr sz="1600" kern="1200">
                <a:solidFill>
                  <a:schemeClr val="tx1"/>
                </a:solidFill>
                <a:latin typeface="+mn-lt"/>
                <a:ea typeface="+mn-ea"/>
                <a:cs typeface="+mn-cs"/>
              </a:defRPr>
            </a:lvl9pPr>
          </a:lstStyle>
          <a:p>
            <a:r>
              <a:rPr lang="en-US" dirty="0"/>
              <a:t>Challenge 1: Deployment and local setup</a:t>
            </a:r>
          </a:p>
        </p:txBody>
      </p:sp>
    </p:spTree>
    <p:extLst>
      <p:ext uri="{BB962C8B-B14F-4D97-AF65-F5344CB8AC3E}">
        <p14:creationId xmlns:p14="http://schemas.microsoft.com/office/powerpoint/2010/main" val="172670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BC5DC4F-F1DD-4FEC-B83F-1ECF2A7CBFB7}"/>
              </a:ext>
            </a:extLst>
          </p:cNvPr>
          <p:cNvSpPr>
            <a:spLocks noGrp="1"/>
          </p:cNvSpPr>
          <p:nvPr>
            <p:ph type="title"/>
          </p:nvPr>
        </p:nvSpPr>
        <p:spPr>
          <a:xfrm>
            <a:off x="585216" y="3033223"/>
            <a:ext cx="9144000" cy="498598"/>
          </a:xfrm>
        </p:spPr>
        <p:txBody>
          <a:bodyPr wrap="square" anchor="b">
            <a:normAutofit/>
          </a:bodyPr>
          <a:lstStyle/>
          <a:p>
            <a:r>
              <a:rPr lang="en-US" dirty="0"/>
              <a:t>Configure for local execution and debugging</a:t>
            </a:r>
          </a:p>
        </p:txBody>
      </p:sp>
      <p:sp>
        <p:nvSpPr>
          <p:cNvPr id="17" name="Text Placeholder 2">
            <a:extLst>
              <a:ext uri="{FF2B5EF4-FFF2-40B4-BE49-F238E27FC236}">
                <a16:creationId xmlns:a16="http://schemas.microsoft.com/office/drawing/2014/main" id="{48543E80-3996-3DAF-9BEA-B82B5B554FDC}"/>
              </a:ext>
            </a:extLst>
          </p:cNvPr>
          <p:cNvSpPr>
            <a:spLocks noGrp="1"/>
          </p:cNvSpPr>
          <p:nvPr>
            <p:ph type="body" sz="quarter" idx="12"/>
          </p:nvPr>
        </p:nvSpPr>
        <p:spPr>
          <a:xfrm>
            <a:off x="585216" y="3977319"/>
            <a:ext cx="9144000" cy="338554"/>
          </a:xfrm>
        </p:spPr>
        <p:txBody>
          <a:bodyPr/>
          <a:lstStyle/>
          <a:p>
            <a:endParaRPr lang="en-US"/>
          </a:p>
        </p:txBody>
      </p:sp>
    </p:spTree>
    <p:extLst>
      <p:ext uri="{BB962C8B-B14F-4D97-AF65-F5344CB8AC3E}">
        <p14:creationId xmlns:p14="http://schemas.microsoft.com/office/powerpoint/2010/main" val="723504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885CF83-F704-E8F7-5E17-01FF42106419}"/>
              </a:ext>
            </a:extLst>
          </p:cNvPr>
          <p:cNvSpPr>
            <a:spLocks noGrp="1"/>
          </p:cNvSpPr>
          <p:nvPr>
            <p:ph type="title"/>
          </p:nvPr>
        </p:nvSpPr>
        <p:spPr/>
        <p:txBody>
          <a:bodyPr/>
          <a:lstStyle/>
          <a:p>
            <a:r>
              <a:rPr lang="en-US" dirty="0" err="1"/>
              <a:t>appsettings.Development.json</a:t>
            </a:r>
            <a:endParaRPr lang="en-US" dirty="0"/>
          </a:p>
        </p:txBody>
      </p:sp>
      <p:pic>
        <p:nvPicPr>
          <p:cNvPr id="5" name="Picture 4">
            <a:extLst>
              <a:ext uri="{FF2B5EF4-FFF2-40B4-BE49-F238E27FC236}">
                <a16:creationId xmlns:a16="http://schemas.microsoft.com/office/drawing/2014/main" id="{3E5A477F-CC53-E2E6-15A1-63CDA7DFAD6A}"/>
              </a:ext>
            </a:extLst>
          </p:cNvPr>
          <p:cNvPicPr>
            <a:picLocks noChangeAspect="1"/>
          </p:cNvPicPr>
          <p:nvPr/>
        </p:nvPicPr>
        <p:blipFill>
          <a:blip r:embed="rId3"/>
          <a:stretch>
            <a:fillRect/>
          </a:stretch>
        </p:blipFill>
        <p:spPr>
          <a:xfrm>
            <a:off x="858901" y="1117080"/>
            <a:ext cx="10469436" cy="5715798"/>
          </a:xfrm>
          <a:prstGeom prst="rect">
            <a:avLst/>
          </a:prstGeom>
        </p:spPr>
      </p:pic>
      <p:pic>
        <p:nvPicPr>
          <p:cNvPr id="9" name="Picture 8">
            <a:extLst>
              <a:ext uri="{FF2B5EF4-FFF2-40B4-BE49-F238E27FC236}">
                <a16:creationId xmlns:a16="http://schemas.microsoft.com/office/drawing/2014/main" id="{14ADD62B-08E2-0D13-82E2-CB75C5AA93EC}"/>
              </a:ext>
            </a:extLst>
          </p:cNvPr>
          <p:cNvPicPr>
            <a:picLocks noChangeAspect="1"/>
          </p:cNvPicPr>
          <p:nvPr/>
        </p:nvPicPr>
        <p:blipFill>
          <a:blip r:embed="rId4"/>
          <a:stretch>
            <a:fillRect/>
          </a:stretch>
        </p:blipFill>
        <p:spPr>
          <a:xfrm>
            <a:off x="4288772" y="1310645"/>
            <a:ext cx="4452892" cy="5328668"/>
          </a:xfrm>
          <a:prstGeom prst="rect">
            <a:avLst/>
          </a:prstGeom>
        </p:spPr>
      </p:pic>
    </p:spTree>
    <p:extLst>
      <p:ext uri="{BB962C8B-B14F-4D97-AF65-F5344CB8AC3E}">
        <p14:creationId xmlns:p14="http://schemas.microsoft.com/office/powerpoint/2010/main" val="19314680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93B45-85B5-7AE2-83C7-68C7E059B34E}"/>
              </a:ext>
            </a:extLst>
          </p:cNvPr>
          <p:cNvSpPr>
            <a:spLocks noGrp="1"/>
          </p:cNvSpPr>
          <p:nvPr>
            <p:ph type="title"/>
          </p:nvPr>
        </p:nvSpPr>
        <p:spPr/>
        <p:txBody>
          <a:bodyPr/>
          <a:lstStyle/>
          <a:p>
            <a:r>
              <a:rPr lang="en-US" dirty="0"/>
              <a:t>Startup Projects</a:t>
            </a:r>
          </a:p>
        </p:txBody>
      </p:sp>
      <p:pic>
        <p:nvPicPr>
          <p:cNvPr id="5" name="Picture 4">
            <a:extLst>
              <a:ext uri="{FF2B5EF4-FFF2-40B4-BE49-F238E27FC236}">
                <a16:creationId xmlns:a16="http://schemas.microsoft.com/office/drawing/2014/main" id="{8003ED3C-9F60-D4A4-647F-EBC8A291C100}"/>
              </a:ext>
            </a:extLst>
          </p:cNvPr>
          <p:cNvPicPr>
            <a:picLocks noChangeAspect="1"/>
          </p:cNvPicPr>
          <p:nvPr/>
        </p:nvPicPr>
        <p:blipFill>
          <a:blip r:embed="rId3"/>
          <a:stretch>
            <a:fillRect/>
          </a:stretch>
        </p:blipFill>
        <p:spPr>
          <a:xfrm>
            <a:off x="2009640" y="1294687"/>
            <a:ext cx="7392432" cy="5106113"/>
          </a:xfrm>
          <a:prstGeom prst="rect">
            <a:avLst/>
          </a:prstGeom>
        </p:spPr>
      </p:pic>
    </p:spTree>
    <p:extLst>
      <p:ext uri="{BB962C8B-B14F-4D97-AF65-F5344CB8AC3E}">
        <p14:creationId xmlns:p14="http://schemas.microsoft.com/office/powerpoint/2010/main" val="37813701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B2177-4DE1-4377-A479-B793D8C4925F}"/>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50489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C97462-A7D0-45CE-0150-E81AA4AA42EB}"/>
              </a:ext>
            </a:extLst>
          </p:cNvPr>
          <p:cNvSpPr>
            <a:spLocks noGrp="1"/>
          </p:cNvSpPr>
          <p:nvPr>
            <p:ph type="title"/>
          </p:nvPr>
        </p:nvSpPr>
        <p:spPr/>
        <p:txBody>
          <a:bodyPr/>
          <a:lstStyle/>
          <a:p>
            <a:r>
              <a:rPr lang="en-US" dirty="0"/>
              <a:t>Scenario</a:t>
            </a:r>
          </a:p>
        </p:txBody>
      </p:sp>
      <p:sp>
        <p:nvSpPr>
          <p:cNvPr id="5" name="Text Placeholder 4">
            <a:extLst>
              <a:ext uri="{FF2B5EF4-FFF2-40B4-BE49-F238E27FC236}">
                <a16:creationId xmlns:a16="http://schemas.microsoft.com/office/drawing/2014/main" id="{6F33E021-3047-07E5-4CC6-1F3BF72FAFB4}"/>
              </a:ext>
            </a:extLst>
          </p:cNvPr>
          <p:cNvSpPr>
            <a:spLocks noGrp="1"/>
          </p:cNvSpPr>
          <p:nvPr>
            <p:ph type="body" sz="quarter" idx="10"/>
          </p:nvPr>
        </p:nvSpPr>
        <p:spPr>
          <a:xfrm>
            <a:off x="586390" y="1434370"/>
            <a:ext cx="11018520" cy="3619452"/>
          </a:xfrm>
        </p:spPr>
        <p:txBody>
          <a:bodyPr/>
          <a:lstStyle/>
          <a:p>
            <a:r>
              <a:rPr lang="en-US" dirty="0"/>
              <a:t>The scenario centers around a consumer retail "Intelligent Agent" that allows users to ask questions on vectorized product, customer and sales order data stored in a database. The data in this solution is the Cosmic Works sample for Azure Cosmos DB. This data is an adapted subset of the Adventure Works 2017 dataset for a retail Bike Shop that sells bicycles, biking accessories, components and clothing.</a:t>
            </a:r>
          </a:p>
          <a:p>
            <a:endParaRPr lang="en-US" dirty="0"/>
          </a:p>
          <a:p>
            <a:r>
              <a:rPr lang="en-US" dirty="0"/>
              <a:t>BUT you can bring your own data instead.</a:t>
            </a:r>
          </a:p>
        </p:txBody>
      </p:sp>
    </p:spTree>
    <p:extLst>
      <p:ext uri="{BB962C8B-B14F-4D97-AF65-F5344CB8AC3E}">
        <p14:creationId xmlns:p14="http://schemas.microsoft.com/office/powerpoint/2010/main" val="164140120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5777E-1E25-7E2B-494D-21837C16912B}"/>
              </a:ext>
            </a:extLst>
          </p:cNvPr>
          <p:cNvSpPr>
            <a:spLocks noGrp="1"/>
          </p:cNvSpPr>
          <p:nvPr>
            <p:ph type="title"/>
          </p:nvPr>
        </p:nvSpPr>
        <p:spPr/>
        <p:txBody>
          <a:bodyPr/>
          <a:lstStyle/>
          <a:p>
            <a:r>
              <a:rPr lang="en-US" dirty="0"/>
              <a:t>Prerequisites</a:t>
            </a:r>
          </a:p>
        </p:txBody>
      </p:sp>
      <p:sp>
        <p:nvSpPr>
          <p:cNvPr id="3" name="Text Placeholder 2">
            <a:extLst>
              <a:ext uri="{FF2B5EF4-FFF2-40B4-BE49-F238E27FC236}">
                <a16:creationId xmlns:a16="http://schemas.microsoft.com/office/drawing/2014/main" id="{46982CB1-256E-6CC5-294D-F1E6CA92938F}"/>
              </a:ext>
            </a:extLst>
          </p:cNvPr>
          <p:cNvSpPr>
            <a:spLocks noGrp="1"/>
          </p:cNvSpPr>
          <p:nvPr>
            <p:ph type="body" sz="quarter" idx="10"/>
          </p:nvPr>
        </p:nvSpPr>
        <p:spPr>
          <a:xfrm>
            <a:off x="586390" y="1434370"/>
            <a:ext cx="11018520" cy="4419671"/>
          </a:xfrm>
        </p:spPr>
        <p:txBody>
          <a:bodyPr/>
          <a:lstStyle/>
          <a:p>
            <a:pPr marL="457200" indent="-457200">
              <a:buFont typeface="Arial" panose="020B0604020202020204" pitchFamily="34" charset="0"/>
              <a:buChar char="•"/>
            </a:pPr>
            <a:r>
              <a:rPr lang="en-US" dirty="0"/>
              <a:t>Azure Subscription</a:t>
            </a:r>
          </a:p>
          <a:p>
            <a:pPr marL="457200" indent="-457200">
              <a:buFont typeface="Arial" panose="020B0604020202020204" pitchFamily="34" charset="0"/>
              <a:buChar char="•"/>
            </a:pPr>
            <a:r>
              <a:rPr lang="en-US" dirty="0"/>
              <a:t>Visual Studio</a:t>
            </a:r>
          </a:p>
          <a:p>
            <a:pPr marL="457200" indent="-457200">
              <a:buFont typeface="Arial" panose="020B0604020202020204" pitchFamily="34" charset="0"/>
              <a:buChar char="•"/>
            </a:pPr>
            <a:r>
              <a:rPr lang="en-US" dirty="0"/>
              <a:t>.NET 7</a:t>
            </a:r>
          </a:p>
          <a:p>
            <a:pPr marL="457200" indent="-457200">
              <a:buFont typeface="Arial" panose="020B0604020202020204" pitchFamily="34" charset="0"/>
              <a:buChar char="•"/>
            </a:pPr>
            <a:r>
              <a:rPr lang="en-US" dirty="0"/>
              <a:t>Docker Desktop (ensure its running)</a:t>
            </a:r>
          </a:p>
          <a:p>
            <a:pPr marL="457200" indent="-457200">
              <a:buFont typeface="Arial" panose="020B0604020202020204" pitchFamily="34" charset="0"/>
              <a:buChar char="•"/>
            </a:pPr>
            <a:r>
              <a:rPr lang="en-US" dirty="0"/>
              <a:t>Azure CLI 2.49.*</a:t>
            </a:r>
          </a:p>
          <a:p>
            <a:pPr marL="457200" indent="-457200">
              <a:buFont typeface="Arial" panose="020B0604020202020204" pitchFamily="34" charset="0"/>
              <a:buChar char="•"/>
            </a:pPr>
            <a:r>
              <a:rPr lang="en-US" dirty="0"/>
              <a:t>Azure Open AI access </a:t>
            </a:r>
          </a:p>
          <a:p>
            <a:pPr marL="685800" lvl="1" indent="-457200">
              <a:buFont typeface="Arial" panose="020B0604020202020204" pitchFamily="34" charset="0"/>
              <a:buChar char="•"/>
            </a:pPr>
            <a:r>
              <a:rPr lang="en-US" dirty="0"/>
              <a:t>(120K tokens for GPT 3.5 &amp; ADA-002)</a:t>
            </a:r>
          </a:p>
          <a:p>
            <a:pPr marL="457200" indent="-457200">
              <a:buFont typeface="Arial" panose="020B0604020202020204" pitchFamily="34" charset="0"/>
              <a:buChar char="•"/>
            </a:pPr>
            <a:r>
              <a:rPr lang="en-US" dirty="0"/>
              <a:t>Subscription owner permissions </a:t>
            </a:r>
          </a:p>
          <a:p>
            <a:pPr marL="685800" lvl="1" indent="-457200">
              <a:buFont typeface="Arial" panose="020B0604020202020204" pitchFamily="34" charset="0"/>
              <a:buChar char="•"/>
            </a:pPr>
            <a:r>
              <a:rPr lang="en-US" dirty="0"/>
              <a:t>(or Resource Group owner if using an existing resource group)</a:t>
            </a:r>
          </a:p>
        </p:txBody>
      </p:sp>
    </p:spTree>
    <p:extLst>
      <p:ext uri="{BB962C8B-B14F-4D97-AF65-F5344CB8AC3E}">
        <p14:creationId xmlns:p14="http://schemas.microsoft.com/office/powerpoint/2010/main" val="218977757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ABF0-A153-D940-9152-E6C6B23C4C0C}"/>
              </a:ext>
            </a:extLst>
          </p:cNvPr>
          <p:cNvSpPr>
            <a:spLocks noGrp="1"/>
          </p:cNvSpPr>
          <p:nvPr>
            <p:ph type="title"/>
          </p:nvPr>
        </p:nvSpPr>
        <p:spPr/>
        <p:txBody>
          <a:bodyPr/>
          <a:lstStyle/>
          <a:p>
            <a:r>
              <a:rPr lang="en-US" dirty="0"/>
              <a:t>Git Clone to start</a:t>
            </a:r>
          </a:p>
        </p:txBody>
      </p:sp>
      <p:sp>
        <p:nvSpPr>
          <p:cNvPr id="5" name="Content Placeholder 4">
            <a:extLst>
              <a:ext uri="{FF2B5EF4-FFF2-40B4-BE49-F238E27FC236}">
                <a16:creationId xmlns:a16="http://schemas.microsoft.com/office/drawing/2014/main" id="{CD5F4225-829A-FA2D-F2DE-DAAF86512336}"/>
              </a:ext>
            </a:extLst>
          </p:cNvPr>
          <p:cNvSpPr txBox="1">
            <a:spLocks/>
          </p:cNvSpPr>
          <p:nvPr/>
        </p:nvSpPr>
        <p:spPr>
          <a:xfrm>
            <a:off x="584200" y="1435100"/>
            <a:ext cx="11018838" cy="3028521"/>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solidFill>
                  <a:schemeClr val="tx1"/>
                </a:soli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solidFill>
                  <a:schemeClr val="tx1"/>
                </a:soli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Consolas" panose="020B0609020204030204" pitchFamily="49" charset="0"/>
              </a:rPr>
              <a:t>git clone https://github.com/Azure/Build-Modern-AI-Apps-Hackathon</a:t>
            </a:r>
          </a:p>
          <a:p>
            <a:r>
              <a:rPr lang="en-US" sz="2400" dirty="0">
                <a:latin typeface="Consolas" panose="020B0609020204030204" pitchFamily="49" charset="0"/>
              </a:rPr>
              <a:t>cd .\Build-Modern-AI-Apps-Hackathon\</a:t>
            </a:r>
          </a:p>
          <a:p>
            <a:r>
              <a:rPr lang="en-US" sz="2400" dirty="0">
                <a:latin typeface="Consolas" panose="020B0609020204030204" pitchFamily="49" charset="0"/>
              </a:rPr>
              <a:t>git checkout main</a:t>
            </a:r>
          </a:p>
          <a:p>
            <a:endParaRPr lang="en-US" sz="2400" dirty="0">
              <a:latin typeface="Consolas" panose="020B0609020204030204" pitchFamily="49" charset="0"/>
            </a:endParaRPr>
          </a:p>
          <a:p>
            <a:r>
              <a:rPr lang="en-US" sz="2400" dirty="0">
                <a:latin typeface="Consolas" panose="020B0609020204030204" pitchFamily="49" charset="0"/>
              </a:rPr>
              <a:t>code readme.md</a:t>
            </a:r>
          </a:p>
          <a:p>
            <a:endParaRPr lang="en-US" sz="2400" dirty="0">
              <a:latin typeface="Consolas" panose="020B0609020204030204" pitchFamily="49" charset="0"/>
            </a:endParaRPr>
          </a:p>
          <a:p>
            <a:r>
              <a:rPr lang="en-US" sz="2400" dirty="0">
                <a:latin typeface="Consolas" panose="020B0609020204030204" pitchFamily="49" charset="0"/>
              </a:rPr>
              <a:t>cd .\starter-artifacts\code\</a:t>
            </a:r>
            <a:r>
              <a:rPr lang="en-US" sz="2400" dirty="0" err="1">
                <a:latin typeface="Consolas" panose="020B0609020204030204" pitchFamily="49" charset="0"/>
              </a:rPr>
              <a:t>VectorSearchAiAssistant</a:t>
            </a:r>
            <a:endParaRPr lang="en-US" sz="2400" dirty="0">
              <a:latin typeface="Consolas" panose="020B0609020204030204" pitchFamily="49" charset="0"/>
            </a:endParaRPr>
          </a:p>
        </p:txBody>
      </p:sp>
    </p:spTree>
    <p:extLst>
      <p:ext uri="{BB962C8B-B14F-4D97-AF65-F5344CB8AC3E}">
        <p14:creationId xmlns:p14="http://schemas.microsoft.com/office/powerpoint/2010/main" val="20105722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93424F-7E82-DE58-67E8-E68B289D7046}"/>
              </a:ext>
            </a:extLst>
          </p:cNvPr>
          <p:cNvSpPr>
            <a:spLocks noGrp="1"/>
          </p:cNvSpPr>
          <p:nvPr>
            <p:ph type="title"/>
          </p:nvPr>
        </p:nvSpPr>
        <p:spPr/>
        <p:txBody>
          <a:bodyPr/>
          <a:lstStyle/>
          <a:p>
            <a:r>
              <a:rPr lang="en-US" dirty="0"/>
              <a:t>Sample PowerShell install command</a:t>
            </a:r>
          </a:p>
        </p:txBody>
      </p:sp>
      <p:sp>
        <p:nvSpPr>
          <p:cNvPr id="5" name="Content Placeholder 4">
            <a:extLst>
              <a:ext uri="{FF2B5EF4-FFF2-40B4-BE49-F238E27FC236}">
                <a16:creationId xmlns:a16="http://schemas.microsoft.com/office/drawing/2014/main" id="{68559F30-17C5-6831-45A0-C129BE138A43}"/>
              </a:ext>
            </a:extLst>
          </p:cNvPr>
          <p:cNvSpPr>
            <a:spLocks noGrp="1"/>
          </p:cNvSpPr>
          <p:nvPr>
            <p:ph sz="quarter" idx="10"/>
          </p:nvPr>
        </p:nvSpPr>
        <p:spPr>
          <a:xfrm>
            <a:off x="584200" y="1435100"/>
            <a:ext cx="11018838" cy="1982081"/>
          </a:xfrm>
        </p:spPr>
        <p:txBody>
          <a:bodyPr/>
          <a:lstStyle/>
          <a:p>
            <a:pPr marL="0" indent="0">
              <a:buNone/>
            </a:pPr>
            <a:r>
              <a:rPr lang="en-US" dirty="0">
                <a:latin typeface="Consolas" panose="020B0609020204030204" pitchFamily="49" charset="0"/>
              </a:rPr>
              <a:t>./scripts/Starter-Deploy.ps1 `</a:t>
            </a:r>
          </a:p>
          <a:p>
            <a:pPr marL="0" indent="0">
              <a:buNone/>
            </a:pPr>
            <a:r>
              <a:rPr lang="en-US" dirty="0">
                <a:latin typeface="Consolas" panose="020B0609020204030204" pitchFamily="49" charset="0"/>
              </a:rPr>
              <a:t>      -resourceGroup &lt;resource group&gt; `</a:t>
            </a:r>
          </a:p>
          <a:p>
            <a:pPr marL="0" indent="0">
              <a:buNone/>
            </a:pPr>
            <a:r>
              <a:rPr lang="en-US" dirty="0">
                <a:latin typeface="Consolas" panose="020B0609020204030204" pitchFamily="49" charset="0"/>
              </a:rPr>
              <a:t>      -location &lt;region&gt; `</a:t>
            </a:r>
          </a:p>
          <a:p>
            <a:pPr marL="0" indent="0">
              <a:buNone/>
            </a:pPr>
            <a:r>
              <a:rPr lang="en-US" dirty="0">
                <a:latin typeface="Consolas" panose="020B0609020204030204" pitchFamily="49" charset="0"/>
              </a:rPr>
              <a:t>      -subscription &lt;subscription id&gt; `</a:t>
            </a:r>
          </a:p>
        </p:txBody>
      </p:sp>
      <p:sp>
        <p:nvSpPr>
          <p:cNvPr id="9" name="TextBox 8">
            <a:extLst>
              <a:ext uri="{FF2B5EF4-FFF2-40B4-BE49-F238E27FC236}">
                <a16:creationId xmlns:a16="http://schemas.microsoft.com/office/drawing/2014/main" id="{7A8276C3-5837-1EBD-3D14-73DEBC0D8697}"/>
              </a:ext>
            </a:extLst>
          </p:cNvPr>
          <p:cNvSpPr txBox="1"/>
          <p:nvPr/>
        </p:nvSpPr>
        <p:spPr>
          <a:xfrm>
            <a:off x="472993" y="3353182"/>
            <a:ext cx="11018519" cy="1815882"/>
          </a:xfrm>
          <a:prstGeom prst="rect">
            <a:avLst/>
          </a:prstGeom>
          <a:noFill/>
        </p:spPr>
        <p:txBody>
          <a:bodyPr wrap="square">
            <a:spAutoFit/>
          </a:bodyPr>
          <a:lstStyle/>
          <a:p>
            <a:pPr marL="0" indent="0">
              <a:buNone/>
            </a:pPr>
            <a:r>
              <a:rPr lang="en-US" sz="2800" dirty="0">
                <a:latin typeface="Consolas" panose="020B0609020204030204" pitchFamily="49" charset="0"/>
              </a:rPr>
              <a:t>      -openAiName &lt;open ai account&gt; `</a:t>
            </a:r>
          </a:p>
          <a:p>
            <a:pPr marL="0" indent="0">
              <a:buNone/>
            </a:pPr>
            <a:r>
              <a:rPr lang="en-US" sz="2800" dirty="0">
                <a:latin typeface="Consolas" panose="020B0609020204030204" pitchFamily="49" charset="0"/>
              </a:rPr>
              <a:t>      -openAiRg &lt;open ai resource group&gt; `</a:t>
            </a:r>
          </a:p>
          <a:p>
            <a:pPr marL="0" indent="0">
              <a:buNone/>
            </a:pPr>
            <a:r>
              <a:rPr lang="en-US" sz="2800" dirty="0">
                <a:latin typeface="Consolas" panose="020B0609020204030204" pitchFamily="49" charset="0"/>
              </a:rPr>
              <a:t>      -</a:t>
            </a:r>
            <a:r>
              <a:rPr lang="en-US" sz="2800" dirty="0" err="1">
                <a:latin typeface="Consolas" panose="020B0609020204030204" pitchFamily="49" charset="0"/>
              </a:rPr>
              <a:t>openAiCompletionsDeployment</a:t>
            </a:r>
            <a:r>
              <a:rPr lang="en-US" sz="2800" dirty="0">
                <a:latin typeface="Consolas" panose="020B0609020204030204" pitchFamily="49" charset="0"/>
              </a:rPr>
              <a:t> &lt;completions&gt; `</a:t>
            </a:r>
          </a:p>
          <a:p>
            <a:r>
              <a:rPr lang="en-US" sz="2800" dirty="0">
                <a:latin typeface="Consolas" panose="020B0609020204030204" pitchFamily="49" charset="0"/>
              </a:rPr>
              <a:t>      -</a:t>
            </a:r>
            <a:r>
              <a:rPr lang="en-US" sz="2800" dirty="0" err="1">
                <a:latin typeface="Consolas" panose="020B0609020204030204" pitchFamily="49" charset="0"/>
              </a:rPr>
              <a:t>openAiEmbeddingsDeployment</a:t>
            </a:r>
            <a:r>
              <a:rPr lang="en-US" sz="2800" dirty="0">
                <a:latin typeface="Consolas" panose="020B0609020204030204" pitchFamily="49" charset="0"/>
              </a:rPr>
              <a:t> &lt;embeddings&gt;</a:t>
            </a:r>
          </a:p>
        </p:txBody>
      </p:sp>
    </p:spTree>
    <p:extLst>
      <p:ext uri="{BB962C8B-B14F-4D97-AF65-F5344CB8AC3E}">
        <p14:creationId xmlns:p14="http://schemas.microsoft.com/office/powerpoint/2010/main" val="10147352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249BF-1B07-26D0-05DE-7CBB4E51FBFB}"/>
              </a:ext>
            </a:extLst>
          </p:cNvPr>
          <p:cNvSpPr>
            <a:spLocks noGrp="1"/>
          </p:cNvSpPr>
          <p:nvPr>
            <p:ph type="title"/>
          </p:nvPr>
        </p:nvSpPr>
        <p:spPr>
          <a:xfrm>
            <a:off x="588263" y="457200"/>
            <a:ext cx="11018520" cy="553998"/>
          </a:xfrm>
        </p:spPr>
        <p:txBody>
          <a:bodyPr wrap="square" anchor="t">
            <a:normAutofit/>
          </a:bodyPr>
          <a:lstStyle/>
          <a:p>
            <a:r>
              <a:rPr lang="en-US" dirty="0"/>
              <a:t>Deployable regions (October 2023)</a:t>
            </a:r>
          </a:p>
        </p:txBody>
      </p:sp>
      <p:graphicFrame>
        <p:nvGraphicFramePr>
          <p:cNvPr id="7" name="Content Placeholder 6">
            <a:extLst>
              <a:ext uri="{FF2B5EF4-FFF2-40B4-BE49-F238E27FC236}">
                <a16:creationId xmlns:a16="http://schemas.microsoft.com/office/drawing/2014/main" id="{E275FB51-B915-BDA2-A094-686248C7981E}"/>
              </a:ext>
            </a:extLst>
          </p:cNvPr>
          <p:cNvGraphicFramePr>
            <a:graphicFrameLocks noGrp="1"/>
          </p:cNvGraphicFramePr>
          <p:nvPr>
            <p:ph sz="quarter" idx="13"/>
            <p:extLst>
              <p:ext uri="{D42A27DB-BD31-4B8C-83A1-F6EECF244321}">
                <p14:modId xmlns:p14="http://schemas.microsoft.com/office/powerpoint/2010/main" val="3282707001"/>
              </p:ext>
            </p:extLst>
          </p:nvPr>
        </p:nvGraphicFramePr>
        <p:xfrm>
          <a:off x="400833" y="1435100"/>
          <a:ext cx="11208552" cy="5090160"/>
        </p:xfrm>
        <a:graphic>
          <a:graphicData uri="http://schemas.openxmlformats.org/drawingml/2006/table">
            <a:tbl>
              <a:tblPr firstRow="1" bandRow="1">
                <a:tableStyleId>{5C22544A-7EE6-4342-B048-85BDC9FD1C3A}</a:tableStyleId>
              </a:tblPr>
              <a:tblGrid>
                <a:gridCol w="2029216">
                  <a:extLst>
                    <a:ext uri="{9D8B030D-6E8A-4147-A177-3AD203B41FA5}">
                      <a16:colId xmlns:a16="http://schemas.microsoft.com/office/drawing/2014/main" val="3198986929"/>
                    </a:ext>
                  </a:extLst>
                </a:gridCol>
                <a:gridCol w="1352811">
                  <a:extLst>
                    <a:ext uri="{9D8B030D-6E8A-4147-A177-3AD203B41FA5}">
                      <a16:colId xmlns:a16="http://schemas.microsoft.com/office/drawing/2014/main" val="3543926379"/>
                    </a:ext>
                  </a:extLst>
                </a:gridCol>
                <a:gridCol w="1252603">
                  <a:extLst>
                    <a:ext uri="{9D8B030D-6E8A-4147-A177-3AD203B41FA5}">
                      <a16:colId xmlns:a16="http://schemas.microsoft.com/office/drawing/2014/main" val="2467744724"/>
                    </a:ext>
                  </a:extLst>
                </a:gridCol>
                <a:gridCol w="1039660">
                  <a:extLst>
                    <a:ext uri="{9D8B030D-6E8A-4147-A177-3AD203B41FA5}">
                      <a16:colId xmlns:a16="http://schemas.microsoft.com/office/drawing/2014/main" val="3540064915"/>
                    </a:ext>
                  </a:extLst>
                </a:gridCol>
                <a:gridCol w="1331055">
                  <a:extLst>
                    <a:ext uri="{9D8B030D-6E8A-4147-A177-3AD203B41FA5}">
                      <a16:colId xmlns:a16="http://schemas.microsoft.com/office/drawing/2014/main" val="3187776793"/>
                    </a:ext>
                  </a:extLst>
                </a:gridCol>
                <a:gridCol w="1401069">
                  <a:extLst>
                    <a:ext uri="{9D8B030D-6E8A-4147-A177-3AD203B41FA5}">
                      <a16:colId xmlns:a16="http://schemas.microsoft.com/office/drawing/2014/main" val="3969465079"/>
                    </a:ext>
                  </a:extLst>
                </a:gridCol>
                <a:gridCol w="1401069">
                  <a:extLst>
                    <a:ext uri="{9D8B030D-6E8A-4147-A177-3AD203B41FA5}">
                      <a16:colId xmlns:a16="http://schemas.microsoft.com/office/drawing/2014/main" val="932886702"/>
                    </a:ext>
                  </a:extLst>
                </a:gridCol>
                <a:gridCol w="1401069">
                  <a:extLst>
                    <a:ext uri="{9D8B030D-6E8A-4147-A177-3AD203B41FA5}">
                      <a16:colId xmlns:a16="http://schemas.microsoft.com/office/drawing/2014/main" val="534046118"/>
                    </a:ext>
                  </a:extLst>
                </a:gridCol>
              </a:tblGrid>
              <a:tr h="370840">
                <a:tc>
                  <a:txBody>
                    <a:bodyPr/>
                    <a:lstStyle/>
                    <a:p>
                      <a:endParaRPr lang="en-US"/>
                    </a:p>
                  </a:txBody>
                  <a:tcPr/>
                </a:tc>
                <a:tc>
                  <a:txBody>
                    <a:bodyPr/>
                    <a:lstStyle/>
                    <a:p>
                      <a:r>
                        <a:rPr lang="en-US" dirty="0"/>
                        <a:t>Cosmos DB</a:t>
                      </a:r>
                    </a:p>
                  </a:txBody>
                  <a:tcPr/>
                </a:tc>
                <a:tc>
                  <a:txBody>
                    <a:bodyPr/>
                    <a:lstStyle/>
                    <a:p>
                      <a:r>
                        <a:rPr lang="en-US" dirty="0"/>
                        <a:t>Cog Search</a:t>
                      </a:r>
                    </a:p>
                  </a:txBody>
                  <a:tcPr/>
                </a:tc>
                <a:tc>
                  <a:txBody>
                    <a:bodyPr/>
                    <a:lstStyle/>
                    <a:p>
                      <a:r>
                        <a:rPr lang="en-US" dirty="0"/>
                        <a:t>OpenAI</a:t>
                      </a:r>
                    </a:p>
                  </a:txBody>
                  <a:tcPr/>
                </a:tc>
                <a:tc>
                  <a:txBody>
                    <a:bodyPr/>
                    <a:lstStyle/>
                    <a:p>
                      <a:r>
                        <a:rPr lang="en-US" dirty="0"/>
                        <a:t>ACA</a:t>
                      </a:r>
                    </a:p>
                  </a:txBody>
                  <a:tcPr/>
                </a:tc>
                <a:tc>
                  <a:txBody>
                    <a:bodyPr/>
                    <a:lstStyle/>
                    <a:p>
                      <a:r>
                        <a:rPr lang="en-US" dirty="0"/>
                        <a:t>ACR</a:t>
                      </a:r>
                    </a:p>
                  </a:txBody>
                  <a:tcPr/>
                </a:tc>
                <a:tc>
                  <a:txBody>
                    <a:bodyPr/>
                    <a:lstStyle/>
                    <a:p>
                      <a:r>
                        <a:rPr lang="en-US" dirty="0"/>
                        <a:t>Storage</a:t>
                      </a:r>
                    </a:p>
                  </a:txBody>
                  <a:tcPr/>
                </a:tc>
                <a:tc>
                  <a:txBody>
                    <a:bodyPr/>
                    <a:lstStyle/>
                    <a:p>
                      <a:endParaRPr lang="en-US" dirty="0"/>
                    </a:p>
                  </a:txBody>
                  <a:tcPr/>
                </a:tc>
                <a:extLst>
                  <a:ext uri="{0D108BD9-81ED-4DB2-BD59-A6C34878D82A}">
                    <a16:rowId xmlns:a16="http://schemas.microsoft.com/office/drawing/2014/main" val="1912176101"/>
                  </a:ext>
                </a:extLst>
              </a:tr>
              <a:tr h="370840">
                <a:tc>
                  <a:txBody>
                    <a:bodyPr/>
                    <a:lstStyle/>
                    <a:p>
                      <a:r>
                        <a:rPr lang="en-US" dirty="0">
                          <a:highlight>
                            <a:srgbClr val="00FF00"/>
                          </a:highlight>
                        </a:rPr>
                        <a:t>Australia East</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endParaRPr lang="en-US"/>
                    </a:p>
                  </a:txBody>
                  <a:tcPr/>
                </a:tc>
                <a:extLst>
                  <a:ext uri="{0D108BD9-81ED-4DB2-BD59-A6C34878D82A}">
                    <a16:rowId xmlns:a16="http://schemas.microsoft.com/office/drawing/2014/main" val="1534156737"/>
                  </a:ext>
                </a:extLst>
              </a:tr>
              <a:tr h="370840">
                <a:tc>
                  <a:txBody>
                    <a:bodyPr/>
                    <a:lstStyle/>
                    <a:p>
                      <a:r>
                        <a:rPr lang="en-US" dirty="0"/>
                        <a:t>Canada East</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endParaRPr lang="en-US" dirty="0"/>
                    </a:p>
                  </a:txBody>
                  <a:tcPr/>
                </a:tc>
                <a:extLst>
                  <a:ext uri="{0D108BD9-81ED-4DB2-BD59-A6C34878D82A}">
                    <a16:rowId xmlns:a16="http://schemas.microsoft.com/office/drawing/2014/main" val="2524508257"/>
                  </a:ext>
                </a:extLst>
              </a:tr>
              <a:tr h="370840">
                <a:tc>
                  <a:txBody>
                    <a:bodyPr/>
                    <a:lstStyle/>
                    <a:p>
                      <a:r>
                        <a:rPr lang="en-US" dirty="0">
                          <a:highlight>
                            <a:srgbClr val="00FF00"/>
                          </a:highlight>
                        </a:rPr>
                        <a:t>US East</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endParaRPr lang="en-US"/>
                    </a:p>
                  </a:txBody>
                  <a:tcPr/>
                </a:tc>
                <a:extLst>
                  <a:ext uri="{0D108BD9-81ED-4DB2-BD59-A6C34878D82A}">
                    <a16:rowId xmlns:a16="http://schemas.microsoft.com/office/drawing/2014/main" val="1161957133"/>
                  </a:ext>
                </a:extLst>
              </a:tr>
              <a:tr h="370840">
                <a:tc>
                  <a:txBody>
                    <a:bodyPr/>
                    <a:lstStyle/>
                    <a:p>
                      <a:r>
                        <a:rPr lang="en-US" dirty="0">
                          <a:highlight>
                            <a:srgbClr val="00FF00"/>
                          </a:highlight>
                        </a:rPr>
                        <a:t>US East 2</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endParaRPr lang="en-US"/>
                    </a:p>
                  </a:txBody>
                  <a:tcPr/>
                </a:tc>
                <a:extLst>
                  <a:ext uri="{0D108BD9-81ED-4DB2-BD59-A6C34878D82A}">
                    <a16:rowId xmlns:a16="http://schemas.microsoft.com/office/drawing/2014/main" val="1017910955"/>
                  </a:ext>
                </a:extLst>
              </a:tr>
              <a:tr h="370840">
                <a:tc>
                  <a:txBody>
                    <a:bodyPr/>
                    <a:lstStyle/>
                    <a:p>
                      <a:r>
                        <a:rPr lang="en-US" dirty="0"/>
                        <a:t>France Central</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endParaRPr lang="en-US"/>
                    </a:p>
                  </a:txBody>
                  <a:tcPr/>
                </a:tc>
                <a:extLst>
                  <a:ext uri="{0D108BD9-81ED-4DB2-BD59-A6C34878D82A}">
                    <a16:rowId xmlns:a16="http://schemas.microsoft.com/office/drawing/2014/main" val="261055206"/>
                  </a:ext>
                </a:extLst>
              </a:tr>
              <a:tr h="370840">
                <a:tc>
                  <a:txBody>
                    <a:bodyPr/>
                    <a:lstStyle/>
                    <a:p>
                      <a:r>
                        <a:rPr lang="en-US" dirty="0"/>
                        <a:t>Japan East</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endParaRPr lang="en-US" dirty="0"/>
                    </a:p>
                  </a:txBody>
                  <a:tcPr/>
                </a:tc>
                <a:extLst>
                  <a:ext uri="{0D108BD9-81ED-4DB2-BD59-A6C34878D82A}">
                    <a16:rowId xmlns:a16="http://schemas.microsoft.com/office/drawing/2014/main" val="2937656020"/>
                  </a:ext>
                </a:extLst>
              </a:tr>
              <a:tr h="370840">
                <a:tc>
                  <a:txBody>
                    <a:bodyPr/>
                    <a:lstStyle/>
                    <a:p>
                      <a:r>
                        <a:rPr lang="en-US" dirty="0"/>
                        <a:t>North Central US</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endParaRPr lang="en-US"/>
                    </a:p>
                  </a:txBody>
                  <a:tcPr/>
                </a:tc>
                <a:extLst>
                  <a:ext uri="{0D108BD9-81ED-4DB2-BD59-A6C34878D82A}">
                    <a16:rowId xmlns:a16="http://schemas.microsoft.com/office/drawing/2014/main" val="2140429632"/>
                  </a:ext>
                </a:extLst>
              </a:tr>
              <a:tr h="370840">
                <a:tc>
                  <a:txBody>
                    <a:bodyPr/>
                    <a:lstStyle/>
                    <a:p>
                      <a:r>
                        <a:rPr lang="en-US" dirty="0"/>
                        <a:t>Switzerland North</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endParaRPr lang="en-US"/>
                    </a:p>
                  </a:txBody>
                  <a:tcPr/>
                </a:tc>
                <a:extLst>
                  <a:ext uri="{0D108BD9-81ED-4DB2-BD59-A6C34878D82A}">
                    <a16:rowId xmlns:a16="http://schemas.microsoft.com/office/drawing/2014/main" val="2227370884"/>
                  </a:ext>
                </a:extLst>
              </a:tr>
              <a:tr h="370840">
                <a:tc>
                  <a:txBody>
                    <a:bodyPr/>
                    <a:lstStyle/>
                    <a:p>
                      <a:r>
                        <a:rPr lang="en-US" dirty="0">
                          <a:highlight>
                            <a:srgbClr val="00FF00"/>
                          </a:highlight>
                        </a:rPr>
                        <a:t>UK South</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endParaRPr lang="en-US" dirty="0"/>
                    </a:p>
                  </a:txBody>
                  <a:tcPr/>
                </a:tc>
                <a:extLst>
                  <a:ext uri="{0D108BD9-81ED-4DB2-BD59-A6C34878D82A}">
                    <a16:rowId xmlns:a16="http://schemas.microsoft.com/office/drawing/2014/main" val="2635530770"/>
                  </a:ext>
                </a:extLst>
              </a:tr>
              <a:tr h="370840">
                <a:tc>
                  <a:txBody>
                    <a:bodyPr/>
                    <a:lstStyle/>
                    <a:p>
                      <a:r>
                        <a:rPr lang="en-US" dirty="0"/>
                        <a:t>Sweden Central</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endParaRPr lang="en-US"/>
                    </a:p>
                  </a:txBody>
                  <a:tcPr/>
                </a:tc>
                <a:extLst>
                  <a:ext uri="{0D108BD9-81ED-4DB2-BD59-A6C34878D82A}">
                    <a16:rowId xmlns:a16="http://schemas.microsoft.com/office/drawing/2014/main" val="2728328393"/>
                  </a:ext>
                </a:extLst>
              </a:tr>
              <a:tr h="370840">
                <a:tc>
                  <a:txBody>
                    <a:bodyPr/>
                    <a:lstStyle/>
                    <a:p>
                      <a:r>
                        <a:rPr lang="en-US" dirty="0">
                          <a:highlight>
                            <a:srgbClr val="00FF00"/>
                          </a:highlight>
                        </a:rPr>
                        <a:t>South Central US</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endParaRPr lang="en-US" dirty="0"/>
                    </a:p>
                  </a:txBody>
                  <a:tcPr/>
                </a:tc>
                <a:extLst>
                  <a:ext uri="{0D108BD9-81ED-4DB2-BD59-A6C34878D82A}">
                    <a16:rowId xmlns:a16="http://schemas.microsoft.com/office/drawing/2014/main" val="3278919783"/>
                  </a:ext>
                </a:extLst>
              </a:tr>
              <a:tr h="370840">
                <a:tc>
                  <a:txBody>
                    <a:bodyPr/>
                    <a:lstStyle/>
                    <a:p>
                      <a:r>
                        <a:rPr lang="en-US" dirty="0">
                          <a:highlight>
                            <a:srgbClr val="00FF00"/>
                          </a:highlight>
                        </a:rPr>
                        <a:t>West Europe</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endParaRPr lang="en-US" dirty="0"/>
                    </a:p>
                  </a:txBody>
                  <a:tcPr/>
                </a:tc>
                <a:extLst>
                  <a:ext uri="{0D108BD9-81ED-4DB2-BD59-A6C34878D82A}">
                    <a16:rowId xmlns:a16="http://schemas.microsoft.com/office/drawing/2014/main" val="2487127289"/>
                  </a:ext>
                </a:extLst>
              </a:tr>
            </a:tbl>
          </a:graphicData>
        </a:graphic>
      </p:graphicFrame>
    </p:spTree>
    <p:extLst>
      <p:ext uri="{BB962C8B-B14F-4D97-AF65-F5344CB8AC3E}">
        <p14:creationId xmlns:p14="http://schemas.microsoft.com/office/powerpoint/2010/main" val="315582531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TextBox 332">
            <a:extLst>
              <a:ext uri="{FF2B5EF4-FFF2-40B4-BE49-F238E27FC236}">
                <a16:creationId xmlns:a16="http://schemas.microsoft.com/office/drawing/2014/main" id="{AC70D3CE-C8E5-6A8B-20C2-78B6D2C50DD1}"/>
              </a:ext>
            </a:extLst>
          </p:cNvPr>
          <p:cNvSpPr txBox="1"/>
          <p:nvPr/>
        </p:nvSpPr>
        <p:spPr>
          <a:xfrm>
            <a:off x="165005" y="190317"/>
            <a:ext cx="5563063" cy="523220"/>
          </a:xfrm>
          <a:prstGeom prst="rect">
            <a:avLst/>
          </a:prstGeom>
          <a:noFill/>
        </p:spPr>
        <p:txBody>
          <a:bodyPr wrap="square">
            <a:spAutoFit/>
          </a:bodyPr>
          <a:lstStyle/>
          <a:p>
            <a:r>
              <a:rPr lang="en-US" sz="2800" spc="-50" dirty="0">
                <a:ln w="3175">
                  <a:noFill/>
                </a:ln>
                <a:latin typeface="+mj-lt"/>
                <a:cs typeface="Segoe UI" panose="020B0502040204020203" pitchFamily="34" charset="0"/>
              </a:rPr>
              <a:t>Reference Architecture</a:t>
            </a:r>
          </a:p>
        </p:txBody>
      </p:sp>
      <p:pic>
        <p:nvPicPr>
          <p:cNvPr id="3" name="Picture 2" descr="A diagram of a software company&#10;&#10;Description automatically generated with medium confidence">
            <a:extLst>
              <a:ext uri="{FF2B5EF4-FFF2-40B4-BE49-F238E27FC236}">
                <a16:creationId xmlns:a16="http://schemas.microsoft.com/office/drawing/2014/main" id="{F84AD66D-C7B6-23BB-2E96-4F25219E29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6248" y="713537"/>
            <a:ext cx="9088118" cy="5582429"/>
          </a:xfrm>
          <a:prstGeom prst="rect">
            <a:avLst/>
          </a:prstGeom>
        </p:spPr>
      </p:pic>
    </p:spTree>
    <p:extLst>
      <p:ext uri="{BB962C8B-B14F-4D97-AF65-F5344CB8AC3E}">
        <p14:creationId xmlns:p14="http://schemas.microsoft.com/office/powerpoint/2010/main" val="120207296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93424F-7E82-DE58-67E8-E68B289D7046}"/>
              </a:ext>
            </a:extLst>
          </p:cNvPr>
          <p:cNvSpPr>
            <a:spLocks noGrp="1"/>
          </p:cNvSpPr>
          <p:nvPr>
            <p:ph type="title"/>
          </p:nvPr>
        </p:nvSpPr>
        <p:spPr/>
        <p:txBody>
          <a:bodyPr/>
          <a:lstStyle/>
          <a:p>
            <a:r>
              <a:rPr lang="en-US" dirty="0"/>
              <a:t>Validating the deployment</a:t>
            </a:r>
          </a:p>
        </p:txBody>
      </p:sp>
      <p:sp>
        <p:nvSpPr>
          <p:cNvPr id="5" name="Content Placeholder 4">
            <a:extLst>
              <a:ext uri="{FF2B5EF4-FFF2-40B4-BE49-F238E27FC236}">
                <a16:creationId xmlns:a16="http://schemas.microsoft.com/office/drawing/2014/main" id="{68559F30-17C5-6831-45A0-C129BE138A43}"/>
              </a:ext>
            </a:extLst>
          </p:cNvPr>
          <p:cNvSpPr>
            <a:spLocks noGrp="1"/>
          </p:cNvSpPr>
          <p:nvPr>
            <p:ph sz="quarter" idx="10"/>
          </p:nvPr>
        </p:nvSpPr>
        <p:spPr>
          <a:xfrm>
            <a:off x="584200" y="1435100"/>
            <a:ext cx="11018838" cy="2499146"/>
          </a:xfrm>
        </p:spPr>
        <p:txBody>
          <a:bodyPr/>
          <a:lstStyle/>
          <a:p>
            <a:pPr marL="0" indent="0">
              <a:buNone/>
            </a:pPr>
            <a:r>
              <a:rPr lang="en-US" dirty="0" err="1">
                <a:latin typeface="Consolas" panose="020B0609020204030204" pitchFamily="49" charset="0"/>
              </a:rPr>
              <a:t>az</a:t>
            </a:r>
            <a:r>
              <a:rPr lang="en-US" dirty="0">
                <a:latin typeface="Consolas" panose="020B0609020204030204" pitchFamily="49" charset="0"/>
              </a:rPr>
              <a:t> deployment group show </a:t>
            </a:r>
          </a:p>
          <a:p>
            <a:pPr marL="0" indent="0">
              <a:buNone/>
            </a:pPr>
            <a:r>
              <a:rPr lang="en-US" dirty="0">
                <a:latin typeface="Consolas" panose="020B0609020204030204" pitchFamily="49" charset="0"/>
              </a:rPr>
              <a:t>    -g &lt;resource-group-name&gt; </a:t>
            </a:r>
          </a:p>
          <a:p>
            <a:pPr marL="0" indent="0">
              <a:buNone/>
            </a:pPr>
            <a:r>
              <a:rPr lang="en-US" dirty="0">
                <a:latin typeface="Consolas" panose="020B0609020204030204" pitchFamily="49" charset="0"/>
              </a:rPr>
              <a:t>    -n </a:t>
            </a:r>
            <a:r>
              <a:rPr lang="en-US" dirty="0" err="1">
                <a:latin typeface="Consolas" panose="020B0609020204030204" pitchFamily="49" charset="0"/>
              </a:rPr>
              <a:t>cosmosdb-openai-azuredeploy</a:t>
            </a:r>
            <a:r>
              <a:rPr lang="en-US" dirty="0">
                <a:latin typeface="Consolas" panose="020B0609020204030204" pitchFamily="49" charset="0"/>
              </a:rPr>
              <a:t> </a:t>
            </a:r>
          </a:p>
          <a:p>
            <a:pPr marL="0" indent="0">
              <a:buNone/>
            </a:pPr>
            <a:r>
              <a:rPr lang="en-US" dirty="0">
                <a:latin typeface="Consolas" panose="020B0609020204030204" pitchFamily="49" charset="0"/>
              </a:rPr>
              <a:t>    -o </a:t>
            </a:r>
            <a:r>
              <a:rPr lang="en-US" dirty="0" err="1">
                <a:latin typeface="Consolas" panose="020B0609020204030204" pitchFamily="49" charset="0"/>
              </a:rPr>
              <a:t>json</a:t>
            </a:r>
            <a:r>
              <a:rPr lang="en-US" dirty="0">
                <a:latin typeface="Consolas" panose="020B0609020204030204" pitchFamily="49" charset="0"/>
              </a:rPr>
              <a:t> </a:t>
            </a:r>
          </a:p>
          <a:p>
            <a:pPr marL="0" indent="0">
              <a:buNone/>
            </a:pPr>
            <a:r>
              <a:rPr lang="en-US" dirty="0">
                <a:latin typeface="Consolas" panose="020B0609020204030204" pitchFamily="49" charset="0"/>
              </a:rPr>
              <a:t>    --query </a:t>
            </a:r>
            <a:r>
              <a:rPr lang="en-US" dirty="0" err="1">
                <a:latin typeface="Consolas" panose="020B0609020204030204" pitchFamily="49" charset="0"/>
              </a:rPr>
              <a:t>properties.outputs.webFqdn.value</a:t>
            </a:r>
            <a:endParaRPr lang="en-US" dirty="0">
              <a:latin typeface="Consolas" panose="020B0609020204030204" pitchFamily="49" charset="0"/>
            </a:endParaRPr>
          </a:p>
        </p:txBody>
      </p:sp>
      <p:pic>
        <p:nvPicPr>
          <p:cNvPr id="3" name="Picture 2">
            <a:extLst>
              <a:ext uri="{FF2B5EF4-FFF2-40B4-BE49-F238E27FC236}">
                <a16:creationId xmlns:a16="http://schemas.microsoft.com/office/drawing/2014/main" id="{123179DF-DD5A-CC73-DD92-DAA0D66CA2A7}"/>
              </a:ext>
            </a:extLst>
          </p:cNvPr>
          <p:cNvPicPr>
            <a:picLocks noChangeAspect="1"/>
          </p:cNvPicPr>
          <p:nvPr/>
        </p:nvPicPr>
        <p:blipFill>
          <a:blip r:embed="rId3"/>
          <a:stretch>
            <a:fillRect/>
          </a:stretch>
        </p:blipFill>
        <p:spPr>
          <a:xfrm>
            <a:off x="416814" y="1256970"/>
            <a:ext cx="10012172" cy="4725059"/>
          </a:xfrm>
          <a:prstGeom prst="rect">
            <a:avLst/>
          </a:prstGeom>
        </p:spPr>
      </p:pic>
    </p:spTree>
    <p:extLst>
      <p:ext uri="{BB962C8B-B14F-4D97-AF65-F5344CB8AC3E}">
        <p14:creationId xmlns:p14="http://schemas.microsoft.com/office/powerpoint/2010/main" val="5413209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BC5DC4F-F1DD-4FEC-B83F-1ECF2A7CBFB7}"/>
              </a:ext>
            </a:extLst>
          </p:cNvPr>
          <p:cNvSpPr>
            <a:spLocks noGrp="1"/>
          </p:cNvSpPr>
          <p:nvPr>
            <p:ph type="title"/>
          </p:nvPr>
        </p:nvSpPr>
        <p:spPr>
          <a:xfrm>
            <a:off x="585216" y="3033223"/>
            <a:ext cx="9144000" cy="498598"/>
          </a:xfrm>
        </p:spPr>
        <p:txBody>
          <a:bodyPr wrap="square" anchor="b">
            <a:normAutofit/>
          </a:bodyPr>
          <a:lstStyle/>
          <a:p>
            <a:r>
              <a:rPr lang="en-US" dirty="0"/>
              <a:t>What gets deployed</a:t>
            </a:r>
          </a:p>
        </p:txBody>
      </p:sp>
      <p:sp>
        <p:nvSpPr>
          <p:cNvPr id="17" name="Text Placeholder 2">
            <a:extLst>
              <a:ext uri="{FF2B5EF4-FFF2-40B4-BE49-F238E27FC236}">
                <a16:creationId xmlns:a16="http://schemas.microsoft.com/office/drawing/2014/main" id="{48543E80-3996-3DAF-9BEA-B82B5B554FDC}"/>
              </a:ext>
            </a:extLst>
          </p:cNvPr>
          <p:cNvSpPr>
            <a:spLocks noGrp="1"/>
          </p:cNvSpPr>
          <p:nvPr>
            <p:ph type="body" sz="quarter" idx="12"/>
          </p:nvPr>
        </p:nvSpPr>
        <p:spPr>
          <a:xfrm>
            <a:off x="585216" y="3977319"/>
            <a:ext cx="9144000" cy="338554"/>
          </a:xfrm>
        </p:spPr>
        <p:txBody>
          <a:bodyPr/>
          <a:lstStyle/>
          <a:p>
            <a:endParaRPr lang="en-US"/>
          </a:p>
        </p:txBody>
      </p:sp>
    </p:spTree>
    <p:extLst>
      <p:ext uri="{BB962C8B-B14F-4D97-AF65-F5344CB8AC3E}">
        <p14:creationId xmlns:p14="http://schemas.microsoft.com/office/powerpoint/2010/main" val="3080917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OpenHack_FY21_Template_V1_102720" id="{55BFAB4A-90B6-4138-B0B1-3151C728EF56}" vid="{1DAAA025-6530-44D0-B7ED-E42418A6C8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675661ce-a921-4ef4-be83-dd19f3c4cc86" xsi:nil="true"/>
    <MaterialType xmlns="675661ce-a921-4ef4-be83-dd19f3c4cc86">
      <Value>Presentation Ready Deck</Value>
    </MaterialType>
    <Description xmlns="675661ce-a921-4ef4-be83-dd19f3c4cc86" xsi:nil="true"/>
    <Tag xmlns="675661ce-a921-4ef4-be83-dd19f3c4cc86">
      <Value>PM</Value>
      <Value>Lead Coach</Value>
      <Value>Coach</Value>
    </Tag>
    <OHOrder xmlns="675661ce-a921-4ef4-be83-dd19f3c4cc86" xsi:nil="true"/>
    <Internal_x0020_MSFT xmlns="675661ce-a921-4ef4-be83-dd19f3c4cc86" xsi:nil="true"/>
    <OrderNo_x002e_ xmlns="675661ce-a921-4ef4-be83-dd19f3c4cc86" xsi:nil="true"/>
    <Sequence_x0020_of_x0020_Material xmlns="675661ce-a921-4ef4-be83-dd19f3c4cc86">4. Day of Event</Sequence_x0020_of_x0020_Material>
    <_ip_UnifiedCompliancePolicyUIAction xmlns="http://schemas.microsoft.com/sharepoint/v3" xsi:nil="true"/>
    <_ip_UnifiedCompliancePolicyProperties xmlns="http://schemas.microsoft.com/sharepoint/v3" xsi:nil="true"/>
    <lcf76f155ced4ddcb4097134ff3c332f xmlns="675661ce-a921-4ef4-be83-dd19f3c4cc86">
      <Terms xmlns="http://schemas.microsoft.com/office/infopath/2007/PartnerControls"/>
    </lcf76f155ced4ddcb4097134ff3c332f>
    <TaxCatchAll xmlns="230e9df3-be65-4c73-a93b-d1236ebd677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62D61D9A00A5041B210DE23A0FE8625" ma:contentTypeVersion="24" ma:contentTypeDescription="Create a new document." ma:contentTypeScope="" ma:versionID="839773bd44a51a311d8e2846b7142e4b">
  <xsd:schema xmlns:xsd="http://www.w3.org/2001/XMLSchema" xmlns:xs="http://www.w3.org/2001/XMLSchema" xmlns:p="http://schemas.microsoft.com/office/2006/metadata/properties" xmlns:ns1="http://schemas.microsoft.com/sharepoint/v3" xmlns:ns2="675661ce-a921-4ef4-be83-dd19f3c4cc86" xmlns:ns3="4343a8c8-d2d9-429e-8dd3-28f02b2ba4f5" xmlns:ns4="230e9df3-be65-4c73-a93b-d1236ebd677e" targetNamespace="http://schemas.microsoft.com/office/2006/metadata/properties" ma:root="true" ma:fieldsID="7f43399919387af8e2a3ad2b19a547db" ns1:_="" ns2:_="" ns3:_="" ns4:_="">
    <xsd:import namespace="http://schemas.microsoft.com/sharepoint/v3"/>
    <xsd:import namespace="675661ce-a921-4ef4-be83-dd19f3c4cc86"/>
    <xsd:import namespace="4343a8c8-d2d9-429e-8dd3-28f02b2ba4f5"/>
    <xsd:import namespace="230e9df3-be65-4c73-a93b-d1236ebd677e"/>
    <xsd:element name="properties">
      <xsd:complexType>
        <xsd:sequence>
          <xsd:element name="documentManagement">
            <xsd:complexType>
              <xsd:all>
                <xsd:element ref="ns2:Tag" minOccurs="0"/>
                <xsd:element ref="ns2:MediaServiceMetadata" minOccurs="0"/>
                <xsd:element ref="ns2:MediaServiceFastMetadata" minOccurs="0"/>
                <xsd:element ref="ns2:MediaServiceAutoKeyPoints" minOccurs="0"/>
                <xsd:element ref="ns2:MediaServiceKeyPoints" minOccurs="0"/>
                <xsd:element ref="ns2:Sequence_x0020_of_x0020_Material" minOccurs="0"/>
                <xsd:element ref="ns2:Description" minOccurs="0"/>
                <xsd:element ref="ns2:Internal_x0020_MSFT" minOccurs="0"/>
                <xsd:element ref="ns2:MediaServiceOCR" minOccurs="0"/>
                <xsd:element ref="ns2:MediaServiceGenerationTime" minOccurs="0"/>
                <xsd:element ref="ns2:MediaServiceEventHashCode" minOccurs="0"/>
                <xsd:element ref="ns2:OHOrder" minOccurs="0"/>
                <xsd:element ref="ns3:SharedWithUsers" minOccurs="0"/>
                <xsd:element ref="ns3:SharedWithDetails" minOccurs="0"/>
                <xsd:element ref="ns2:MaterialType" minOccurs="0"/>
                <xsd:element ref="ns2:OrderNo_x002e_" minOccurs="0"/>
                <xsd:element ref="ns2:MediaServiceDateTaken" minOccurs="0"/>
                <xsd:element ref="ns1:_ip_UnifiedCompliancePolicyProperties" minOccurs="0"/>
                <xsd:element ref="ns1:_ip_UnifiedCompliancePolicyUIAction"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5" nillable="true" ma:displayName="Unified Compliance Policy Properties" ma:hidden="true" ma:internalName="_ip_UnifiedCompliancePolicyProperties">
      <xsd:simpleType>
        <xsd:restriction base="dms:Note"/>
      </xsd:simpleType>
    </xsd:element>
    <xsd:element name="_ip_UnifiedCompliancePolicyUIAction" ma:index="2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75661ce-a921-4ef4-be83-dd19f3c4cc86" elementFormDefault="qualified">
    <xsd:import namespace="http://schemas.microsoft.com/office/2006/documentManagement/types"/>
    <xsd:import namespace="http://schemas.microsoft.com/office/infopath/2007/PartnerControls"/>
    <xsd:element name="Tag" ma:index="8" nillable="true" ma:displayName="Role" ma:format="Dropdown" ma:internalName="Tag">
      <xsd:complexType>
        <xsd:complexContent>
          <xsd:extension base="dms:MultiChoice">
            <xsd:sequence>
              <xsd:element name="Value" maxOccurs="unbounded" minOccurs="0" nillable="true">
                <xsd:simpleType>
                  <xsd:restriction base="dms:Choice">
                    <xsd:enumeration value="PM"/>
                    <xsd:enumeration value="Lead Coach"/>
                    <xsd:enumeration value="Coach"/>
                  </xsd:restriction>
                </xsd:simpleType>
              </xsd:element>
            </xsd:sequence>
          </xsd:extension>
        </xsd:complexContent>
      </xsd:complex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Sequence_x0020_of_x0020_Material" ma:index="13" nillable="true" ma:displayName="Stage" ma:format="Dropdown" ma:indexed="true" ma:internalName="Sequence_x0020_of_x0020_Material">
      <xsd:simpleType>
        <xsd:restriction base="dms:Choice">
          <xsd:enumeration value="1. Pre-Event"/>
          <xsd:enumeration value="2. Recruitment"/>
          <xsd:enumeration value="3. Coach Prep and Planning"/>
          <xsd:enumeration value="4. Day of Event"/>
          <xsd:enumeration value="5. Close &amp; Reporting"/>
          <xsd:enumeration value="Resource"/>
          <xsd:enumeration value="Tool"/>
        </xsd:restriction>
      </xsd:simpleType>
    </xsd:element>
    <xsd:element name="Description" ma:index="14" nillable="true" ma:displayName="Description" ma:format="Dropdown" ma:internalName="Description">
      <xsd:simpleType>
        <xsd:restriction base="dms:Note">
          <xsd:maxLength value="255"/>
        </xsd:restriction>
      </xsd:simpleType>
    </xsd:element>
    <xsd:element name="Internal_x0020_MSFT" ma:index="15" nillable="true" ma:displayName="Internal MSFT" ma:format="RadioButtons" ma:internalName="Internal_x0020_MSFT">
      <xsd:simpleType>
        <xsd:restriction base="dms:Choice">
          <xsd:enumeration value="Internal MSFT Only"/>
        </xsd:restriction>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OHOrder" ma:index="19" nillable="true" ma:displayName="OH Order" ma:format="Dropdown" ma:internalName="OHOrder" ma:percentage="FALSE">
      <xsd:simpleType>
        <xsd:restriction base="dms:Number"/>
      </xsd:simpleType>
    </xsd:element>
    <xsd:element name="MaterialType" ma:index="22" nillable="true" ma:displayName="Material Type" ma:format="Dropdown" ma:internalName="MaterialType">
      <xsd:complexType>
        <xsd:complexContent>
          <xsd:extension base="dms:MultiChoice">
            <xsd:sequence>
              <xsd:element name="Value" maxOccurs="unbounded" minOccurs="0" nillable="true">
                <xsd:simpleType>
                  <xsd:restriction base="dms:Choice">
                    <xsd:enumeration value="Tool"/>
                    <xsd:enumeration value="Template"/>
                    <xsd:enumeration value="Presentation Ready Deck"/>
                    <xsd:enumeration value="Website"/>
                    <xsd:enumeration value="Contact"/>
                    <xsd:enumeration value="Form"/>
                    <xsd:enumeration value="Training Deck"/>
                    <xsd:enumeration value="Resource"/>
                  </xsd:restriction>
                </xsd:simpleType>
              </xsd:element>
            </xsd:sequence>
          </xsd:extension>
        </xsd:complexContent>
      </xsd:complexType>
    </xsd:element>
    <xsd:element name="OrderNo_x002e_" ma:index="23" nillable="true" ma:displayName="Order No." ma:decimals="0" ma:format="Dropdown" ma:indexed="true" ma:internalName="OrderNo_x002e_" ma:percentage="FALSE">
      <xsd:simpleType>
        <xsd:restriction base="dms:Number"/>
      </xsd:simpleType>
    </xsd:element>
    <xsd:element name="MediaServiceDateTaken" ma:index="24" nillable="true" ma:displayName="MediaServiceDateTaken" ma:hidden="true" ma:internalName="MediaServiceDateTaken" ma:readOnly="true">
      <xsd:simpleType>
        <xsd:restriction base="dms:Text"/>
      </xsd:simpleType>
    </xsd:element>
    <xsd:element name="MediaLengthInSeconds" ma:index="27" nillable="true" ma:displayName="Length (seconds)" ma:internalName="MediaLengthInSeconds" ma:readOnly="true">
      <xsd:simpleType>
        <xsd:restriction base="dms:Unknown"/>
      </xsd:simpleType>
    </xsd:element>
    <xsd:element name="lcf76f155ced4ddcb4097134ff3c332f" ma:index="29"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343a8c8-d2d9-429e-8dd3-28f02b2ba4f5" elementFormDefault="qualified">
    <xsd:import namespace="http://schemas.microsoft.com/office/2006/documentManagement/types"/>
    <xsd:import namespace="http://schemas.microsoft.com/office/infopath/2007/PartnerControls"/>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30" nillable="true" ma:displayName="Taxonomy Catch All Column" ma:hidden="true" ma:list="{76cd002a-39bf-43af-937e-7914824e19df}" ma:internalName="TaxCatchAll" ma:showField="CatchAllData" ma:web="4343a8c8-d2d9-429e-8dd3-28f02b2ba4f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696345-23F8-4CDB-8A31-BEF0BEB16805}">
  <ds:schemaRefs>
    <ds:schemaRef ds:uri="http://schemas.microsoft.com/sharepoint/v3/contenttype/forms"/>
  </ds:schemaRefs>
</ds:datastoreItem>
</file>

<file path=customXml/itemProps2.xml><?xml version="1.0" encoding="utf-8"?>
<ds:datastoreItem xmlns:ds="http://schemas.openxmlformats.org/officeDocument/2006/customXml" ds:itemID="{0A9086BA-F6B1-41F0-8458-5D968EBBF04E}">
  <ds:schemaRefs>
    <ds:schemaRef ds:uri="http://schemas.microsoft.com/office/2006/documentManagement/types"/>
    <ds:schemaRef ds:uri="http://purl.org/dc/elements/1.1/"/>
    <ds:schemaRef ds:uri="http://schemas.microsoft.com/sharepoint/v3"/>
    <ds:schemaRef ds:uri="http://schemas.openxmlformats.org/package/2006/metadata/core-properties"/>
    <ds:schemaRef ds:uri="http://schemas.microsoft.com/office/infopath/2007/PartnerControls"/>
    <ds:schemaRef ds:uri="230e9df3-be65-4c73-a93b-d1236ebd677e"/>
    <ds:schemaRef ds:uri="675661ce-a921-4ef4-be83-dd19f3c4cc86"/>
    <ds:schemaRef ds:uri="http://purl.org/dc/terms/"/>
    <ds:schemaRef ds:uri="http://www.w3.org/XML/1998/namespace"/>
    <ds:schemaRef ds:uri="4343a8c8-d2d9-429e-8dd3-28f02b2ba4f5"/>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D1157EB0-1AB2-459D-92B4-E00E8DCC06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75661ce-a921-4ef4-be83-dd19f3c4cc86"/>
    <ds:schemaRef ds:uri="4343a8c8-d2d9-429e-8dd3-28f02b2ba4f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7213</TotalTime>
  <Words>1827</Words>
  <Application>Microsoft Office PowerPoint</Application>
  <PresentationFormat>Widescreen</PresentationFormat>
  <Paragraphs>237</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Black Template</vt:lpstr>
      <vt:lpstr>Build &amp; Modernize AI Applications</vt:lpstr>
      <vt:lpstr>Scenario</vt:lpstr>
      <vt:lpstr>Prerequisites</vt:lpstr>
      <vt:lpstr>Git Clone to start</vt:lpstr>
      <vt:lpstr>Sample PowerShell install command</vt:lpstr>
      <vt:lpstr>Deployable regions (October 2023)</vt:lpstr>
      <vt:lpstr>PowerPoint Presentation</vt:lpstr>
      <vt:lpstr>Validating the deployment</vt:lpstr>
      <vt:lpstr>What gets deployed</vt:lpstr>
      <vt:lpstr>Configure for local execution and debugging</vt:lpstr>
      <vt:lpstr>appsettings.Development.json</vt:lpstr>
      <vt:lpstr>Startup Projects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Tristan Gorringe</dc:creator>
  <cp:lastModifiedBy>Mark Brown</cp:lastModifiedBy>
  <cp:revision>51</cp:revision>
  <dcterms:created xsi:type="dcterms:W3CDTF">2019-08-27T17:49:26Z</dcterms:created>
  <dcterms:modified xsi:type="dcterms:W3CDTF">2023-11-01T17:35:01Z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0x01010400D6C630B219561145AE69A9D997B3A8B9</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nirshah@microsoft.com</vt:lpwstr>
  </property>
  <property fmtid="{D5CDD505-2E9C-101B-9397-08002B2CF9AE}" pid="6" name="MSIP_Label_f42aa342-8706-4288-bd11-ebb85995028c_SetDate">
    <vt:lpwstr>2019-09-17T20:26:29.7364053Z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a79706d1-9b7a-426a-9d42-4f246261c514</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y fmtid="{D5CDD505-2E9C-101B-9397-08002B2CF9AE}" pid="12" name="MediaServiceImageTags">
    <vt:lpwstr/>
  </property>
</Properties>
</file>