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7169-EFA6-F70C-7C66-ACEA8F85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6D9FE-0894-8EB0-96E2-3A75167E3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A21D-78AB-2C4B-BD66-D8D62B7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D66C-AE18-7EF8-9F4D-99315E8F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DE9B-BBD2-0569-71C5-53BC8D3C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84B3-3FC9-622B-5758-23D8BF50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6423C-240C-6F67-AE0A-0731B0D56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D573-5EA6-D4CC-21B6-2E95470D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320-A4BE-C849-A5E8-ED26FC2C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AE6B-C623-3196-A5A8-12CF6D6C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6CF68-BA61-A36F-D904-E753A431E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0C716-3270-5952-2C84-F6977A41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7FA1-0558-7073-95C5-FC9B1828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6A9F-F233-D9CA-291D-5B2BAA41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3309-D349-F5EA-B9E0-005295E8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2A60-7ABB-B4FE-CDB4-A49C0844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F1F6-D809-D2DF-A3DE-A8CAE36A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0333-62AE-990A-2352-30BFB6F8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25DB-EE69-5121-CB49-907172A0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7F33-1B96-3FA3-9527-A0CAE583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2137-6A5A-97B8-55F7-4F9D8C44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115EA-BF33-E995-6264-A0280BB9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10FF-5B58-A71E-4993-944691F9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B4D3-2A85-3B70-64AF-A37A141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86E6-FCA7-AA2C-9E6A-05303D2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5B2B-3ACC-B2A4-57DC-79508D65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CCF8-7E9E-90C1-1832-ACB5F199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EE76-EF86-6D5D-EB16-1E7F9801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6155C-D2A5-3704-F4F3-4CC72F34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7E71-DA67-E709-45F4-C00AC77B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0821-06C9-2458-C041-C7E82A91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1B3-A67D-1974-16B9-70E2790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63BB2-086F-8136-77F1-AD10A9B7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750E-72C2-7F69-B357-12561C48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9F104-A02F-671A-7355-72C7B3DB8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DB6CA-024F-4D2F-27C4-34FD2C097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41B7-C707-6A0B-C68C-B23F1346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6C344-DC10-B89F-7D5B-A0C431A5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1F741-7B3A-2E7B-FEEF-59102AC0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33E-892F-3C91-6D3C-0B74A0BB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2612A-ACBD-E7A5-63D5-033066CA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6B06B-7059-8252-139F-A3DA5803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7AE25-636D-8C3C-000E-B9C41CE4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0A346-75A7-3A2F-E846-23595E20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6A0A6-6085-237A-C19E-A964A9E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DA61-FBEE-91CE-ED8E-878B743E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7420-5450-59DB-0779-D047E4B9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0516-1EFD-6E0B-8420-47A2E656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F1FC-0C88-3905-E5F6-7F084E05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26F6-7840-55DF-F69D-E0EADAB1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D791-403C-AE7F-903B-FD48350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4CB94-1950-0E94-C918-82717936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1B6C-0CA9-60E7-AB06-84C333EF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2F3D-82F0-4BEB-3FE5-31130F6A5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AAEBA-D128-6CD8-9370-A14FCAA8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06F0-46B9-4EA7-E676-CF38A45E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8026-1653-27F3-CFB8-22D30212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23200-0E74-7281-0FED-44E62C7F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DD8BE-0583-2A89-6BD9-CBB4C486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974F-614E-14FA-F4F2-5DF68568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566C-D001-07A5-D227-09663C2F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9EEB-7F9C-4B25-A95E-A8CC16878E8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6FE1-6FAA-1302-2B44-D4E8B587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9A28-C1CC-C4D8-0C6F-4BDAE2173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349C-14F5-4EA9-8027-662BE12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EB49-3C0F-EF17-8962-39D491896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Pricing Model for 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16902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312-705D-5D9C-FDCD-7FE0FDD3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EFC1-83AF-2F2E-AAEE-EF6A30D2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is not capitalizing on its facilities as much as it could</a:t>
            </a:r>
          </a:p>
          <a:p>
            <a:r>
              <a:rPr lang="en-US" dirty="0"/>
              <a:t>The price on the ticket now is only based on the market average</a:t>
            </a:r>
          </a:p>
          <a:p>
            <a:pPr lvl="1"/>
            <a:r>
              <a:rPr lang="en-US" dirty="0"/>
              <a:t>Market average does not provide good sense of how important some facilities are</a:t>
            </a:r>
          </a:p>
        </p:txBody>
      </p:sp>
    </p:spTree>
    <p:extLst>
      <p:ext uri="{BB962C8B-B14F-4D97-AF65-F5344CB8AC3E}">
        <p14:creationId xmlns:p14="http://schemas.microsoft.com/office/powerpoint/2010/main" val="92351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3132-6E5F-6909-48F1-80FFBC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24CF-67BC-763F-A78B-40ADD779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3363" cy="4298084"/>
          </a:xfrm>
        </p:spPr>
        <p:txBody>
          <a:bodyPr/>
          <a:lstStyle/>
          <a:p>
            <a:r>
              <a:rPr lang="en-US" dirty="0"/>
              <a:t>Big Mountain resort is in Montana</a:t>
            </a:r>
          </a:p>
          <a:p>
            <a:r>
              <a:rPr lang="en-US" dirty="0"/>
              <a:t>The price between weekday and weekend are almost identical in Montana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42D60-6B18-8ACD-533E-9CC5750E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63" y="1412150"/>
            <a:ext cx="5836473" cy="50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7AE3-8F4E-F927-17C2-DFBBCF9A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96E2-5D49-99EC-B777-FFF117D8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04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plot on the right depicts relationship of features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summit and base elevation are quite highly correlated</a:t>
            </a:r>
          </a:p>
          <a:p>
            <a:r>
              <a:rPr lang="en-US" dirty="0">
                <a:latin typeface="-apple-system"/>
              </a:rPr>
              <a:t>Features of importance:</a:t>
            </a:r>
          </a:p>
          <a:p>
            <a:pPr lvl="1"/>
            <a:r>
              <a:rPr lang="en-US" b="0" i="0" dirty="0" err="1">
                <a:effectLst/>
                <a:latin typeface="-apple-system"/>
              </a:rPr>
              <a:t>vertical_drop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b="0" i="0" dirty="0">
                <a:effectLst/>
                <a:latin typeface="-apple-system"/>
              </a:rPr>
              <a:t>Snow </a:t>
            </a:r>
            <a:r>
              <a:rPr lang="en-US" b="0" i="0" dirty="0" err="1">
                <a:effectLst/>
                <a:latin typeface="-apple-system"/>
              </a:rPr>
              <a:t>Making_ac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b="0" i="0" dirty="0" err="1">
                <a:effectLst/>
                <a:latin typeface="-apple-system"/>
              </a:rPr>
              <a:t>total_chairs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b="0" i="0" dirty="0" err="1">
                <a:effectLst/>
                <a:latin typeface="-apple-system"/>
              </a:rPr>
              <a:t>fastQuads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b="0" i="0" dirty="0">
                <a:effectLst/>
                <a:latin typeface="-apple-system"/>
              </a:rPr>
              <a:t>Runs</a:t>
            </a:r>
          </a:p>
          <a:p>
            <a:pPr lvl="1"/>
            <a:r>
              <a:rPr lang="en-US" b="0" i="0" dirty="0" err="1">
                <a:effectLst/>
                <a:latin typeface="-apple-system"/>
              </a:rPr>
              <a:t>LongestRun_mi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b="0" i="0" dirty="0">
                <a:effectLst/>
                <a:latin typeface="-apple-system"/>
              </a:rPr>
              <a:t>trams</a:t>
            </a:r>
          </a:p>
          <a:p>
            <a:pPr lvl="1"/>
            <a:r>
              <a:rPr lang="en-US" b="0" i="0" dirty="0" err="1">
                <a:effectLst/>
                <a:latin typeface="-apple-system"/>
              </a:rPr>
              <a:t>SkiableTerrain_ac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5FF0-3B23-960D-0CF9-83556C98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9675"/>
            <a:ext cx="59626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467F-77C6-57D4-0705-C91F94B6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0ECA-F407-4DA0-042B-AAB41DA5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and Linear Regression model were used to predict the price of ticket based on all the importance of features.</a:t>
            </a:r>
          </a:p>
          <a:p>
            <a:r>
              <a:rPr lang="en-US" dirty="0"/>
              <a:t>Comparing the 2 models, random forest provide slightly better result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EF4A7-8272-A902-0D47-C9B36D71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31" y="3321698"/>
            <a:ext cx="5702445" cy="2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47DE-AC3E-3C29-D121-3D1F66E1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27D6-19DC-3850-3E7D-757FF89A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Big Mountain current charge = $</a:t>
            </a:r>
            <a:r>
              <a:rPr lang="en-US" dirty="0"/>
              <a:t>81</a:t>
            </a:r>
          </a:p>
          <a:p>
            <a:r>
              <a:rPr lang="en-US" b="0" i="0" dirty="0">
                <a:effectLst/>
                <a:latin typeface="-apple-system"/>
              </a:rPr>
              <a:t>Big Mountain also has many features sitting at the higher end of the distribution comparing to other resorts in the states.</a:t>
            </a:r>
          </a:p>
          <a:p>
            <a:r>
              <a:rPr lang="en-US" dirty="0"/>
              <a:t>The model suggests charge = $</a:t>
            </a:r>
            <a:r>
              <a:rPr lang="en-US" b="0" i="0" dirty="0">
                <a:effectLst/>
                <a:latin typeface="-apple-system"/>
              </a:rPr>
              <a:t>95.87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Pricing Model for Big Mountain Resort</vt:lpstr>
      <vt:lpstr>Problem Statements</vt:lpstr>
      <vt:lpstr>Recommendation and Key Findings</vt:lpstr>
      <vt:lpstr>Modeling</vt:lpstr>
      <vt:lpstr>Modeling Continue</vt:lpstr>
      <vt:lpstr>Conclusion</vt:lpstr>
    </vt:vector>
  </TitlesOfParts>
  <Company>AMD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Model for Big Mountain Resort</dc:title>
  <dc:creator>Liang, Rixi</dc:creator>
  <cp:lastModifiedBy>Liang, Rixi</cp:lastModifiedBy>
  <cp:revision>3</cp:revision>
  <dcterms:created xsi:type="dcterms:W3CDTF">2023-08-23T23:54:31Z</dcterms:created>
  <dcterms:modified xsi:type="dcterms:W3CDTF">2023-08-24T00:44:52Z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[AMD Official Use Only - General]</vt:lpwstr>
  </property>
  <property fmtid="{D5CDD505-2E9C-101B-9397-08002B2CF9AE}" pid="4" name="MSIP_Label_64e4cbe8-b4f6-45dc-bcba-6123dfd2d8bf_Enabled">
    <vt:lpwstr>true</vt:lpwstr>
  </property>
  <property fmtid="{D5CDD505-2E9C-101B-9397-08002B2CF9AE}" pid="5" name="MSIP_Label_64e4cbe8-b4f6-45dc-bcba-6123dfd2d8bf_SetDate">
    <vt:lpwstr>2023-08-24T00:41:52Z</vt:lpwstr>
  </property>
  <property fmtid="{D5CDD505-2E9C-101B-9397-08002B2CF9AE}" pid="6" name="MSIP_Label_64e4cbe8-b4f6-45dc-bcba-6123dfd2d8bf_Method">
    <vt:lpwstr>Privileged</vt:lpwstr>
  </property>
  <property fmtid="{D5CDD505-2E9C-101B-9397-08002B2CF9AE}" pid="7" name="MSIP_Label_64e4cbe8-b4f6-45dc-bcba-6123dfd2d8bf_Name">
    <vt:lpwstr>Non-Business-AIP 2.0</vt:lpwstr>
  </property>
  <property fmtid="{D5CDD505-2E9C-101B-9397-08002B2CF9AE}" pid="8" name="MSIP_Label_64e4cbe8-b4f6-45dc-bcba-6123dfd2d8bf_SiteId">
    <vt:lpwstr>3dd8961f-e488-4e60-8e11-a82d994e183d</vt:lpwstr>
  </property>
  <property fmtid="{D5CDD505-2E9C-101B-9397-08002B2CF9AE}" pid="9" name="MSIP_Label_64e4cbe8-b4f6-45dc-bcba-6123dfd2d8bf_ActionId">
    <vt:lpwstr>9290bfc9-c5a4-43d9-843f-0b4ca66bae8f</vt:lpwstr>
  </property>
  <property fmtid="{D5CDD505-2E9C-101B-9397-08002B2CF9AE}" pid="10" name="MSIP_Label_64e4cbe8-b4f6-45dc-bcba-6123dfd2d8bf_ContentBits">
    <vt:lpwstr>0</vt:lpwstr>
  </property>
</Properties>
</file>