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E1086-53F0-4465-92DA-86C52E9EBF94}" v="7" dt="2023-08-30T23:42:55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, Rixi" userId="014adb03-3a8b-442d-a821-201343e1b7ce" providerId="ADAL" clId="{CDCE1086-53F0-4465-92DA-86C52E9EBF94}"/>
    <pc:docChg chg="custSel addSld modSld">
      <pc:chgData name="Liang, Rixi" userId="014adb03-3a8b-442d-a821-201343e1b7ce" providerId="ADAL" clId="{CDCE1086-53F0-4465-92DA-86C52E9EBF94}" dt="2023-08-30T23:58:41.649" v="1578" actId="1076"/>
      <pc:docMkLst>
        <pc:docMk/>
      </pc:docMkLst>
      <pc:sldChg chg="delSp modSp mod">
        <pc:chgData name="Liang, Rixi" userId="014adb03-3a8b-442d-a821-201343e1b7ce" providerId="ADAL" clId="{CDCE1086-53F0-4465-92DA-86C52E9EBF94}" dt="2023-08-30T23:33:04.782" v="31" actId="478"/>
        <pc:sldMkLst>
          <pc:docMk/>
          <pc:sldMk cId="3191835273" sldId="256"/>
        </pc:sldMkLst>
        <pc:spChg chg="mod">
          <ac:chgData name="Liang, Rixi" userId="014adb03-3a8b-442d-a821-201343e1b7ce" providerId="ADAL" clId="{CDCE1086-53F0-4465-92DA-86C52E9EBF94}" dt="2023-08-30T23:33:02.202" v="30" actId="20577"/>
          <ac:spMkLst>
            <pc:docMk/>
            <pc:sldMk cId="3191835273" sldId="256"/>
            <ac:spMk id="2" creationId="{161DBB07-3DF7-66A2-4F3B-9B299B5FD695}"/>
          </ac:spMkLst>
        </pc:spChg>
        <pc:spChg chg="del">
          <ac:chgData name="Liang, Rixi" userId="014adb03-3a8b-442d-a821-201343e1b7ce" providerId="ADAL" clId="{CDCE1086-53F0-4465-92DA-86C52E9EBF94}" dt="2023-08-30T23:33:04.782" v="31" actId="478"/>
          <ac:spMkLst>
            <pc:docMk/>
            <pc:sldMk cId="3191835273" sldId="256"/>
            <ac:spMk id="3" creationId="{4CC53EC4-3F46-1BD6-C2AB-E36F248202F5}"/>
          </ac:spMkLst>
        </pc:spChg>
      </pc:sldChg>
      <pc:sldChg chg="modSp new mod">
        <pc:chgData name="Liang, Rixi" userId="014adb03-3a8b-442d-a821-201343e1b7ce" providerId="ADAL" clId="{CDCE1086-53F0-4465-92DA-86C52E9EBF94}" dt="2023-08-30T23:38:25.844" v="162" actId="20577"/>
        <pc:sldMkLst>
          <pc:docMk/>
          <pc:sldMk cId="1723812900" sldId="257"/>
        </pc:sldMkLst>
        <pc:spChg chg="mod">
          <ac:chgData name="Liang, Rixi" userId="014adb03-3a8b-442d-a821-201343e1b7ce" providerId="ADAL" clId="{CDCE1086-53F0-4465-92DA-86C52E9EBF94}" dt="2023-08-30T23:35:38.266" v="49" actId="20577"/>
          <ac:spMkLst>
            <pc:docMk/>
            <pc:sldMk cId="1723812900" sldId="257"/>
            <ac:spMk id="2" creationId="{C71667D7-BCA7-1635-C10A-D7C8F39C9A2E}"/>
          </ac:spMkLst>
        </pc:spChg>
        <pc:spChg chg="mod">
          <ac:chgData name="Liang, Rixi" userId="014adb03-3a8b-442d-a821-201343e1b7ce" providerId="ADAL" clId="{CDCE1086-53F0-4465-92DA-86C52E9EBF94}" dt="2023-08-30T23:38:25.844" v="162" actId="20577"/>
          <ac:spMkLst>
            <pc:docMk/>
            <pc:sldMk cId="1723812900" sldId="257"/>
            <ac:spMk id="3" creationId="{0EDA334C-B3CB-E376-6B0F-335C9BD1EB32}"/>
          </ac:spMkLst>
        </pc:spChg>
      </pc:sldChg>
      <pc:sldChg chg="modSp new mod">
        <pc:chgData name="Liang, Rixi" userId="014adb03-3a8b-442d-a821-201343e1b7ce" providerId="ADAL" clId="{CDCE1086-53F0-4465-92DA-86C52E9EBF94}" dt="2023-08-30T23:39:12.871" v="269" actId="33524"/>
        <pc:sldMkLst>
          <pc:docMk/>
          <pc:sldMk cId="4168000965" sldId="258"/>
        </pc:sldMkLst>
        <pc:spChg chg="mod">
          <ac:chgData name="Liang, Rixi" userId="014adb03-3a8b-442d-a821-201343e1b7ce" providerId="ADAL" clId="{CDCE1086-53F0-4465-92DA-86C52E9EBF94}" dt="2023-08-30T23:37:59.826" v="105" actId="20577"/>
          <ac:spMkLst>
            <pc:docMk/>
            <pc:sldMk cId="4168000965" sldId="258"/>
            <ac:spMk id="2" creationId="{A9C9E0A5-A230-ED09-4C12-531DE7751FE9}"/>
          </ac:spMkLst>
        </pc:spChg>
        <pc:spChg chg="mod">
          <ac:chgData name="Liang, Rixi" userId="014adb03-3a8b-442d-a821-201343e1b7ce" providerId="ADAL" clId="{CDCE1086-53F0-4465-92DA-86C52E9EBF94}" dt="2023-08-30T23:39:12.871" v="269" actId="33524"/>
          <ac:spMkLst>
            <pc:docMk/>
            <pc:sldMk cId="4168000965" sldId="258"/>
            <ac:spMk id="3" creationId="{971332F8-EEB8-CB67-A0F4-8965127B1036}"/>
          </ac:spMkLst>
        </pc:spChg>
      </pc:sldChg>
      <pc:sldChg chg="addSp modSp new mod">
        <pc:chgData name="Liang, Rixi" userId="014adb03-3a8b-442d-a821-201343e1b7ce" providerId="ADAL" clId="{CDCE1086-53F0-4465-92DA-86C52E9EBF94}" dt="2023-08-30T23:58:41.649" v="1578" actId="1076"/>
        <pc:sldMkLst>
          <pc:docMk/>
          <pc:sldMk cId="600568773" sldId="259"/>
        </pc:sldMkLst>
        <pc:spChg chg="mod">
          <ac:chgData name="Liang, Rixi" userId="014adb03-3a8b-442d-a821-201343e1b7ce" providerId="ADAL" clId="{CDCE1086-53F0-4465-92DA-86C52E9EBF94}" dt="2023-08-30T23:39:17.338" v="274" actId="20577"/>
          <ac:spMkLst>
            <pc:docMk/>
            <pc:sldMk cId="600568773" sldId="259"/>
            <ac:spMk id="2" creationId="{F5592829-9C1C-EE15-4D7B-26B77C96540B}"/>
          </ac:spMkLst>
        </pc:spChg>
        <pc:spChg chg="mod">
          <ac:chgData name="Liang, Rixi" userId="014adb03-3a8b-442d-a821-201343e1b7ce" providerId="ADAL" clId="{CDCE1086-53F0-4465-92DA-86C52E9EBF94}" dt="2023-08-30T23:40:51.938" v="375" actId="20577"/>
          <ac:spMkLst>
            <pc:docMk/>
            <pc:sldMk cId="600568773" sldId="259"/>
            <ac:spMk id="3" creationId="{9D9346EC-FC89-3E9C-5CA0-1A2444D5AAB7}"/>
          </ac:spMkLst>
        </pc:spChg>
        <pc:picChg chg="add mod">
          <ac:chgData name="Liang, Rixi" userId="014adb03-3a8b-442d-a821-201343e1b7ce" providerId="ADAL" clId="{CDCE1086-53F0-4465-92DA-86C52E9EBF94}" dt="2023-08-30T23:58:41.649" v="1578" actId="1076"/>
          <ac:picMkLst>
            <pc:docMk/>
            <pc:sldMk cId="600568773" sldId="259"/>
            <ac:picMk id="5" creationId="{59F40F18-CFF9-5454-0E06-48EC8FC6B406}"/>
          </ac:picMkLst>
        </pc:picChg>
      </pc:sldChg>
      <pc:sldChg chg="addSp delSp modSp new mod">
        <pc:chgData name="Liang, Rixi" userId="014adb03-3a8b-442d-a821-201343e1b7ce" providerId="ADAL" clId="{CDCE1086-53F0-4465-92DA-86C52E9EBF94}" dt="2023-08-30T23:43:33.895" v="656" actId="20577"/>
        <pc:sldMkLst>
          <pc:docMk/>
          <pc:sldMk cId="2950935632" sldId="260"/>
        </pc:sldMkLst>
        <pc:spChg chg="mod">
          <ac:chgData name="Liang, Rixi" userId="014adb03-3a8b-442d-a821-201343e1b7ce" providerId="ADAL" clId="{CDCE1086-53F0-4465-92DA-86C52E9EBF94}" dt="2023-08-30T23:41:03.488" v="389" actId="20577"/>
          <ac:spMkLst>
            <pc:docMk/>
            <pc:sldMk cId="2950935632" sldId="260"/>
            <ac:spMk id="2" creationId="{486C3392-7BA3-48A5-6F03-B34D96B97054}"/>
          </ac:spMkLst>
        </pc:spChg>
        <pc:spChg chg="mod">
          <ac:chgData name="Liang, Rixi" userId="014adb03-3a8b-442d-a821-201343e1b7ce" providerId="ADAL" clId="{CDCE1086-53F0-4465-92DA-86C52E9EBF94}" dt="2023-08-30T23:43:33.895" v="656" actId="20577"/>
          <ac:spMkLst>
            <pc:docMk/>
            <pc:sldMk cId="2950935632" sldId="260"/>
            <ac:spMk id="3" creationId="{0155A552-8F46-B61C-2BD1-76FCE0CB4855}"/>
          </ac:spMkLst>
        </pc:spChg>
        <pc:spChg chg="add del">
          <ac:chgData name="Liang, Rixi" userId="014adb03-3a8b-442d-a821-201343e1b7ce" providerId="ADAL" clId="{CDCE1086-53F0-4465-92DA-86C52E9EBF94}" dt="2023-08-30T23:42:43.844" v="561"/>
          <ac:spMkLst>
            <pc:docMk/>
            <pc:sldMk cId="2950935632" sldId="260"/>
            <ac:spMk id="4" creationId="{A8082FAC-82F1-484B-9DB0-82C45AA27BFE}"/>
          </ac:spMkLst>
        </pc:spChg>
        <pc:spChg chg="add del">
          <ac:chgData name="Liang, Rixi" userId="014adb03-3a8b-442d-a821-201343e1b7ce" providerId="ADAL" clId="{CDCE1086-53F0-4465-92DA-86C52E9EBF94}" dt="2023-08-30T23:42:47.383" v="563"/>
          <ac:spMkLst>
            <pc:docMk/>
            <pc:sldMk cId="2950935632" sldId="260"/>
            <ac:spMk id="5" creationId="{B0B7AD8B-0381-D23D-3612-37050182906B}"/>
          </ac:spMkLst>
        </pc:spChg>
        <pc:spChg chg="add del">
          <ac:chgData name="Liang, Rixi" userId="014adb03-3a8b-442d-a821-201343e1b7ce" providerId="ADAL" clId="{CDCE1086-53F0-4465-92DA-86C52E9EBF94}" dt="2023-08-30T23:42:55.809" v="565"/>
          <ac:spMkLst>
            <pc:docMk/>
            <pc:sldMk cId="2950935632" sldId="260"/>
            <ac:spMk id="6" creationId="{6CFFD15F-2DF0-6510-63D8-01CF3677C8E4}"/>
          </ac:spMkLst>
        </pc:spChg>
      </pc:sldChg>
      <pc:sldChg chg="addSp modSp new mod">
        <pc:chgData name="Liang, Rixi" userId="014adb03-3a8b-442d-a821-201343e1b7ce" providerId="ADAL" clId="{CDCE1086-53F0-4465-92DA-86C52E9EBF94}" dt="2023-08-30T23:45:57.711" v="821" actId="1076"/>
        <pc:sldMkLst>
          <pc:docMk/>
          <pc:sldMk cId="337215189" sldId="261"/>
        </pc:sldMkLst>
        <pc:spChg chg="mod">
          <ac:chgData name="Liang, Rixi" userId="014adb03-3a8b-442d-a821-201343e1b7ce" providerId="ADAL" clId="{CDCE1086-53F0-4465-92DA-86C52E9EBF94}" dt="2023-08-30T23:43:46.762" v="669" actId="20577"/>
          <ac:spMkLst>
            <pc:docMk/>
            <pc:sldMk cId="337215189" sldId="261"/>
            <ac:spMk id="2" creationId="{DEC89C2F-F9C3-B734-1E5E-4DB4EFFEE0E4}"/>
          </ac:spMkLst>
        </pc:spChg>
        <pc:spChg chg="mod">
          <ac:chgData name="Liang, Rixi" userId="014adb03-3a8b-442d-a821-201343e1b7ce" providerId="ADAL" clId="{CDCE1086-53F0-4465-92DA-86C52E9EBF94}" dt="2023-08-30T23:45:40.610" v="813" actId="20577"/>
          <ac:spMkLst>
            <pc:docMk/>
            <pc:sldMk cId="337215189" sldId="261"/>
            <ac:spMk id="3" creationId="{6A4E557C-DF92-4B5E-4A48-906ECB1A3326}"/>
          </ac:spMkLst>
        </pc:spChg>
        <pc:picChg chg="add mod">
          <ac:chgData name="Liang, Rixi" userId="014adb03-3a8b-442d-a821-201343e1b7ce" providerId="ADAL" clId="{CDCE1086-53F0-4465-92DA-86C52E9EBF94}" dt="2023-08-30T23:45:51.568" v="818" actId="1076"/>
          <ac:picMkLst>
            <pc:docMk/>
            <pc:sldMk cId="337215189" sldId="261"/>
            <ac:picMk id="5" creationId="{99938DA1-FBF1-B924-1CF4-8C7E83F7A6A9}"/>
          </ac:picMkLst>
        </pc:picChg>
        <pc:picChg chg="add mod">
          <ac:chgData name="Liang, Rixi" userId="014adb03-3a8b-442d-a821-201343e1b7ce" providerId="ADAL" clId="{CDCE1086-53F0-4465-92DA-86C52E9EBF94}" dt="2023-08-30T23:45:57.711" v="821" actId="1076"/>
          <ac:picMkLst>
            <pc:docMk/>
            <pc:sldMk cId="337215189" sldId="261"/>
            <ac:picMk id="7" creationId="{19010101-BCC8-3C70-50E6-1DD79D334AC8}"/>
          </ac:picMkLst>
        </pc:picChg>
      </pc:sldChg>
      <pc:sldChg chg="addSp modSp new mod">
        <pc:chgData name="Liang, Rixi" userId="014adb03-3a8b-442d-a821-201343e1b7ce" providerId="ADAL" clId="{CDCE1086-53F0-4465-92DA-86C52E9EBF94}" dt="2023-08-30T23:48:18.080" v="1101" actId="1076"/>
        <pc:sldMkLst>
          <pc:docMk/>
          <pc:sldMk cId="3066097494" sldId="262"/>
        </pc:sldMkLst>
        <pc:spChg chg="mod">
          <ac:chgData name="Liang, Rixi" userId="014adb03-3a8b-442d-a821-201343e1b7ce" providerId="ADAL" clId="{CDCE1086-53F0-4465-92DA-86C52E9EBF94}" dt="2023-08-30T23:46:30.940" v="843" actId="20577"/>
          <ac:spMkLst>
            <pc:docMk/>
            <pc:sldMk cId="3066097494" sldId="262"/>
            <ac:spMk id="2" creationId="{0E7785B4-068E-ACFD-62E9-E2EC68BD0EF7}"/>
          </ac:spMkLst>
        </pc:spChg>
        <pc:spChg chg="mod">
          <ac:chgData name="Liang, Rixi" userId="014adb03-3a8b-442d-a821-201343e1b7ce" providerId="ADAL" clId="{CDCE1086-53F0-4465-92DA-86C52E9EBF94}" dt="2023-08-30T23:48:15.640" v="1100" actId="14100"/>
          <ac:spMkLst>
            <pc:docMk/>
            <pc:sldMk cId="3066097494" sldId="262"/>
            <ac:spMk id="3" creationId="{710F276A-15CB-3B2C-ADBA-F0BE8B1ABBC2}"/>
          </ac:spMkLst>
        </pc:spChg>
        <pc:picChg chg="add mod">
          <ac:chgData name="Liang, Rixi" userId="014adb03-3a8b-442d-a821-201343e1b7ce" providerId="ADAL" clId="{CDCE1086-53F0-4465-92DA-86C52E9EBF94}" dt="2023-08-30T23:48:18.080" v="1101" actId="1076"/>
          <ac:picMkLst>
            <pc:docMk/>
            <pc:sldMk cId="3066097494" sldId="262"/>
            <ac:picMk id="5" creationId="{2BF53C72-0BC1-9716-218D-D26302C6EBCC}"/>
          </ac:picMkLst>
        </pc:picChg>
      </pc:sldChg>
      <pc:sldChg chg="addSp modSp new mod">
        <pc:chgData name="Liang, Rixi" userId="014adb03-3a8b-442d-a821-201343e1b7ce" providerId="ADAL" clId="{CDCE1086-53F0-4465-92DA-86C52E9EBF94}" dt="2023-08-30T23:49:27.408" v="1209" actId="1076"/>
        <pc:sldMkLst>
          <pc:docMk/>
          <pc:sldMk cId="2349871341" sldId="263"/>
        </pc:sldMkLst>
        <pc:spChg chg="mod">
          <ac:chgData name="Liang, Rixi" userId="014adb03-3a8b-442d-a821-201343e1b7ce" providerId="ADAL" clId="{CDCE1086-53F0-4465-92DA-86C52E9EBF94}" dt="2023-08-30T23:48:29.706" v="1107" actId="20577"/>
          <ac:spMkLst>
            <pc:docMk/>
            <pc:sldMk cId="2349871341" sldId="263"/>
            <ac:spMk id="2" creationId="{715B752E-DB0A-12CF-4721-28D1CD704D6F}"/>
          </ac:spMkLst>
        </pc:spChg>
        <pc:spChg chg="mod">
          <ac:chgData name="Liang, Rixi" userId="014adb03-3a8b-442d-a821-201343e1b7ce" providerId="ADAL" clId="{CDCE1086-53F0-4465-92DA-86C52E9EBF94}" dt="2023-08-30T23:49:09.601" v="1207" actId="20577"/>
          <ac:spMkLst>
            <pc:docMk/>
            <pc:sldMk cId="2349871341" sldId="263"/>
            <ac:spMk id="3" creationId="{669B625F-292D-2517-4A52-A72E7C472162}"/>
          </ac:spMkLst>
        </pc:spChg>
        <pc:picChg chg="add mod">
          <ac:chgData name="Liang, Rixi" userId="014adb03-3a8b-442d-a821-201343e1b7ce" providerId="ADAL" clId="{CDCE1086-53F0-4465-92DA-86C52E9EBF94}" dt="2023-08-30T23:49:27.408" v="1209" actId="1076"/>
          <ac:picMkLst>
            <pc:docMk/>
            <pc:sldMk cId="2349871341" sldId="263"/>
            <ac:picMk id="5" creationId="{20774869-E880-5562-772F-EF0CC4EADDB8}"/>
          </ac:picMkLst>
        </pc:picChg>
      </pc:sldChg>
      <pc:sldChg chg="addSp delSp modSp new mod">
        <pc:chgData name="Liang, Rixi" userId="014adb03-3a8b-442d-a821-201343e1b7ce" providerId="ADAL" clId="{CDCE1086-53F0-4465-92DA-86C52E9EBF94}" dt="2023-08-30T23:49:58.512" v="1236" actId="14100"/>
        <pc:sldMkLst>
          <pc:docMk/>
          <pc:sldMk cId="437931122" sldId="264"/>
        </pc:sldMkLst>
        <pc:spChg chg="mod">
          <ac:chgData name="Liang, Rixi" userId="014adb03-3a8b-442d-a821-201343e1b7ce" providerId="ADAL" clId="{CDCE1086-53F0-4465-92DA-86C52E9EBF94}" dt="2023-08-30T23:49:38.942" v="1232" actId="20577"/>
          <ac:spMkLst>
            <pc:docMk/>
            <pc:sldMk cId="437931122" sldId="264"/>
            <ac:spMk id="2" creationId="{B8814BCA-A308-7AA3-ABA4-2D66394FB398}"/>
          </ac:spMkLst>
        </pc:spChg>
        <pc:spChg chg="del">
          <ac:chgData name="Liang, Rixi" userId="014adb03-3a8b-442d-a821-201343e1b7ce" providerId="ADAL" clId="{CDCE1086-53F0-4465-92DA-86C52E9EBF94}" dt="2023-08-30T23:49:52.588" v="1233" actId="478"/>
          <ac:spMkLst>
            <pc:docMk/>
            <pc:sldMk cId="437931122" sldId="264"/>
            <ac:spMk id="3" creationId="{ABB7ACA4-5101-1160-94A7-7025E409D4E0}"/>
          </ac:spMkLst>
        </pc:spChg>
        <pc:picChg chg="add mod">
          <ac:chgData name="Liang, Rixi" userId="014adb03-3a8b-442d-a821-201343e1b7ce" providerId="ADAL" clId="{CDCE1086-53F0-4465-92DA-86C52E9EBF94}" dt="2023-08-30T23:49:58.512" v="1236" actId="14100"/>
          <ac:picMkLst>
            <pc:docMk/>
            <pc:sldMk cId="437931122" sldId="264"/>
            <ac:picMk id="5" creationId="{E9D686E5-FC72-F41B-977D-49375646FE8F}"/>
          </ac:picMkLst>
        </pc:picChg>
      </pc:sldChg>
      <pc:sldChg chg="modSp new mod">
        <pc:chgData name="Liang, Rixi" userId="014adb03-3a8b-442d-a821-201343e1b7ce" providerId="ADAL" clId="{CDCE1086-53F0-4465-92DA-86C52E9EBF94}" dt="2023-08-30T23:58:04.072" v="1575" actId="20577"/>
        <pc:sldMkLst>
          <pc:docMk/>
          <pc:sldMk cId="2894563052" sldId="265"/>
        </pc:sldMkLst>
        <pc:spChg chg="mod">
          <ac:chgData name="Liang, Rixi" userId="014adb03-3a8b-442d-a821-201343e1b7ce" providerId="ADAL" clId="{CDCE1086-53F0-4465-92DA-86C52E9EBF94}" dt="2023-08-30T23:50:11.625" v="1247" actId="20577"/>
          <ac:spMkLst>
            <pc:docMk/>
            <pc:sldMk cId="2894563052" sldId="265"/>
            <ac:spMk id="2" creationId="{8AF319B8-9E56-F237-6AC2-B93E5F9ADBC8}"/>
          </ac:spMkLst>
        </pc:spChg>
        <pc:spChg chg="mod">
          <ac:chgData name="Liang, Rixi" userId="014adb03-3a8b-442d-a821-201343e1b7ce" providerId="ADAL" clId="{CDCE1086-53F0-4465-92DA-86C52E9EBF94}" dt="2023-08-30T23:58:04.072" v="1575" actId="20577"/>
          <ac:spMkLst>
            <pc:docMk/>
            <pc:sldMk cId="2894563052" sldId="265"/>
            <ac:spMk id="3" creationId="{363ACF03-BDC2-C739-DD9A-DECEBD3E96D6}"/>
          </ac:spMkLst>
        </pc:spChg>
      </pc:sldChg>
      <pc:sldChg chg="modSp new mod">
        <pc:chgData name="Liang, Rixi" userId="014adb03-3a8b-442d-a821-201343e1b7ce" providerId="ADAL" clId="{CDCE1086-53F0-4465-92DA-86C52E9EBF94}" dt="2023-08-30T23:57:43.621" v="1574" actId="20577"/>
        <pc:sldMkLst>
          <pc:docMk/>
          <pc:sldMk cId="2278371970" sldId="266"/>
        </pc:sldMkLst>
        <pc:spChg chg="mod">
          <ac:chgData name="Liang, Rixi" userId="014adb03-3a8b-442d-a821-201343e1b7ce" providerId="ADAL" clId="{CDCE1086-53F0-4465-92DA-86C52E9EBF94}" dt="2023-08-30T23:57:09.715" v="1453" actId="20577"/>
          <ac:spMkLst>
            <pc:docMk/>
            <pc:sldMk cId="2278371970" sldId="266"/>
            <ac:spMk id="2" creationId="{DB63F943-A58B-D74B-F526-010427A661C1}"/>
          </ac:spMkLst>
        </pc:spChg>
        <pc:spChg chg="mod">
          <ac:chgData name="Liang, Rixi" userId="014adb03-3a8b-442d-a821-201343e1b7ce" providerId="ADAL" clId="{CDCE1086-53F0-4465-92DA-86C52E9EBF94}" dt="2023-08-30T23:57:43.621" v="1574" actId="20577"/>
          <ac:spMkLst>
            <pc:docMk/>
            <pc:sldMk cId="2278371970" sldId="266"/>
            <ac:spMk id="3" creationId="{B2A8BD9F-92B6-FFF2-0641-3C9B4F7256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11A4-3C64-4EC6-476F-9B0BB0B05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4A108-68FC-8DEF-51DE-8ED1F165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F213-2CBE-7208-CECA-042D4891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FD52-CCF6-E111-8413-2326A424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1D5E-E41A-8809-FC88-27F9F7E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59B9-6246-6B50-0781-47155145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3786-FF65-1136-0334-C3E578AD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3A10-29AF-D677-1770-09B3E76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8288-A7A3-D5F9-6EA8-85D7FE70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0639-F0CB-2686-D147-15009F42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3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18941-C5EB-BA9F-16AA-3B5608018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0E36-9AAF-97A1-8606-2D05121F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AF4C-B076-2916-CBBC-C415BE72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90021-E478-AC5D-6082-8DB9B89D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88AB-EE81-8849-18CC-A7B365E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10E6-9FFB-14DB-44B7-C18DB26D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59B-C6C9-C7A4-03E3-625248A9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51AD-3795-6585-C708-166FE1C4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715C-28E1-CAAC-6CF8-CC8D3290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AB6F-6803-444C-C58F-FFB0FCF5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E339-C5DC-F4B4-D7E0-E90D777E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6C5C-43F0-06B2-EE7B-D5E2BE4B8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DB01-7744-7FFA-ADB7-34984A23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D951-B80E-87E9-E7C1-97E25E9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26AF-742A-51A8-E2ED-1CCB2E37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5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E6BC-6273-F262-34C7-43E9B8CE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D244-E4BA-517E-D1CF-FF2E73F92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B9079-F6AF-0217-E228-8177ECCC7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621DC-A7B3-00A2-0A21-FA755C61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BB20-E223-D553-0F87-FB63E7DA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77AFF-42D5-6271-D873-5B43D109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2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E482-819E-43A5-C856-3936D493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0A0FE-6331-3AB2-A1E3-6C3E3767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E5CDE-97BD-6C84-04D3-4BEA1DA5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B2D7A-93A5-A3A3-5316-F9004E546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E68664-0A9F-01D5-4EE2-C34B71DEB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A866B-2ED5-BD56-7598-640B3288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D07A1-D770-3891-6649-FF8753D8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E0B71-BCB8-1BC1-089C-9820ECA6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7154-041E-B766-E3C3-B66D246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72339-02A8-71C5-79B1-E4FF678A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4ECA-0AE0-2BCC-6EBE-8AA2DFA0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952A8-659E-5471-4D15-3C12D816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8BE18-373A-BA23-0C5B-ED977364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FAFC8-9911-B244-3D64-74F0CD54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E50D4-7A5D-CA2D-2C28-F05E2D75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82C2-8AF7-5E01-3496-C8736ED0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60BA-076C-7D64-01AD-E374CFAF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E14BF-5CAF-6F0C-3730-3FCD8BE5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B8ED8-A6E4-1E7F-37C0-F40AEEE3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5A560-C8F2-24ED-6FAE-4EAC418E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3B04-ADD5-B92E-53A2-F4B405A8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25CF-37E7-DB7D-8E1D-16F0A8C7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E5E76-A420-CC6C-4044-7DF23297B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94765-8A4F-8BD6-1C70-E68FF4917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239F7-BDD9-1135-EC3E-D71C242E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747D6-F255-B75D-D8BE-5E80AEF7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1E3D-E9EA-C380-7B4E-F97367F4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D5681-9C30-75BC-7CA2-906CE2DD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6583C-79BD-63CA-9E17-C90D7447F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B0D7-009D-8CBF-B815-E4B0562E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05B6D-1A29-433F-9052-9DE80EB53E4A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1977-7E13-3C7B-4EE3-CF6238E1A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644E-7CBC-0A50-A80A-951AF85A3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F77D2-1557-4D20-A143-12417573B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ode/mariapushkareva/medical-insurance-cost-with-linear-regres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BB07-3DF7-66A2-4F3B-9B299B5FD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Insurance Cost Prediction</a:t>
            </a:r>
          </a:p>
        </p:txBody>
      </p:sp>
    </p:spTree>
    <p:extLst>
      <p:ext uri="{BB962C8B-B14F-4D97-AF65-F5344CB8AC3E}">
        <p14:creationId xmlns:p14="http://schemas.microsoft.com/office/powerpoint/2010/main" val="3191835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943-A58B-D74B-F526-010427A66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BD9F-92B6-FFF2-0641-3C9B4F72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features to the dataset</a:t>
            </a:r>
          </a:p>
          <a:p>
            <a:pPr lvl="1"/>
            <a:r>
              <a:rPr lang="en-US" dirty="0"/>
              <a:t>Major medical issue?</a:t>
            </a:r>
          </a:p>
          <a:p>
            <a:pPr lvl="1"/>
            <a:r>
              <a:rPr lang="en-US" dirty="0"/>
              <a:t>Went through surgery?</a:t>
            </a:r>
          </a:p>
          <a:p>
            <a:pPr lvl="1"/>
            <a:r>
              <a:rPr lang="en-US" dirty="0"/>
              <a:t>Family background?</a:t>
            </a:r>
          </a:p>
        </p:txBody>
      </p:sp>
    </p:spTree>
    <p:extLst>
      <p:ext uri="{BB962C8B-B14F-4D97-AF65-F5344CB8AC3E}">
        <p14:creationId xmlns:p14="http://schemas.microsoft.com/office/powerpoint/2010/main" val="227837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19B8-9E56-F237-6AC2-B93E5F9A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F03-BDC2-C739-DD9A-DECEBD3E9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model, our prediction is off by $4804.06 from actual insurance cost</a:t>
            </a:r>
          </a:p>
          <a:p>
            <a:endParaRPr lang="en-US" dirty="0"/>
          </a:p>
          <a:p>
            <a:r>
              <a:rPr lang="en-US" dirty="0"/>
              <a:t>Approximately 84.24% of the variation in the charges can correlate to the features in our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6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7D7-BCA7-1635-C10A-D7C8F39C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334C-B3CB-E376-6B0F-335C9BD1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factors contributed to insurance cost?</a:t>
            </a:r>
          </a:p>
          <a:p>
            <a:pPr lvl="1"/>
            <a:r>
              <a:rPr lang="en-US" dirty="0" err="1"/>
              <a:t>Bmi</a:t>
            </a:r>
            <a:r>
              <a:rPr lang="en-US" dirty="0"/>
              <a:t>, age, smoker?</a:t>
            </a:r>
          </a:p>
        </p:txBody>
      </p:sp>
    </p:spTree>
    <p:extLst>
      <p:ext uri="{BB962C8B-B14F-4D97-AF65-F5344CB8AC3E}">
        <p14:creationId xmlns:p14="http://schemas.microsoft.com/office/powerpoint/2010/main" val="1723812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E0A5-A230-ED09-4C12-531DE77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32F8-EEB8-CB67-A0F4-8965127B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cost tend to be lower for people who has healthy lifestyle</a:t>
            </a:r>
          </a:p>
          <a:p>
            <a:pPr lvl="1"/>
            <a:r>
              <a:rPr lang="en-US" dirty="0"/>
              <a:t>Non-smoker, not overweight, young.</a:t>
            </a:r>
          </a:p>
        </p:txBody>
      </p:sp>
    </p:spTree>
    <p:extLst>
      <p:ext uri="{BB962C8B-B14F-4D97-AF65-F5344CB8AC3E}">
        <p14:creationId xmlns:p14="http://schemas.microsoft.com/office/powerpoint/2010/main" val="416800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2829-9C1C-EE15-4D7B-26B77C96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46EC-FC89-3E9C-5CA0-1A2444D5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https://www.kaggle.com/code/mariapushkareva/medical-insurance-cost-with-linear-regression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dataset contain the below information:</a:t>
            </a:r>
          </a:p>
          <a:p>
            <a:pPr lvl="1"/>
            <a:r>
              <a:rPr lang="en-US" dirty="0"/>
              <a:t>Age, sex, </a:t>
            </a:r>
            <a:r>
              <a:rPr lang="en-US" dirty="0" err="1"/>
              <a:t>bmi</a:t>
            </a:r>
            <a:r>
              <a:rPr lang="en-US" dirty="0"/>
              <a:t>, children, smoker, and region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40F18-CFF9-5454-0E06-48EC8FC6B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606" y="4302125"/>
            <a:ext cx="48196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3392-7BA3-48A5-6F03-B34D96B9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552-8F46-B61C-2BD1-76FCE0CB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1 duplicated row</a:t>
            </a:r>
          </a:p>
          <a:p>
            <a:r>
              <a:rPr lang="en-US" dirty="0"/>
              <a:t>Added 1 additional feature (</a:t>
            </a:r>
            <a:r>
              <a:rPr lang="en-US" dirty="0" err="1"/>
              <a:t>bmi_cat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feature specify </a:t>
            </a:r>
            <a:r>
              <a:rPr lang="en-US" dirty="0" err="1"/>
              <a:t>bmi_cat</a:t>
            </a:r>
            <a:endParaRPr lang="en-US" dirty="0"/>
          </a:p>
          <a:p>
            <a:pPr lvl="2"/>
            <a:r>
              <a:rPr lang="en-US" dirty="0"/>
              <a:t>Under weight</a:t>
            </a:r>
          </a:p>
          <a:p>
            <a:pPr lvl="2"/>
            <a:r>
              <a:rPr lang="en-US" dirty="0"/>
              <a:t>Normal weight</a:t>
            </a:r>
          </a:p>
          <a:p>
            <a:pPr lvl="2"/>
            <a:r>
              <a:rPr lang="en-US" dirty="0"/>
              <a:t>Over weight</a:t>
            </a:r>
          </a:p>
          <a:p>
            <a:pPr lvl="2"/>
            <a:r>
              <a:rPr lang="en-US" dirty="0"/>
              <a:t>Obese</a:t>
            </a:r>
          </a:p>
          <a:p>
            <a:pPr lvl="2"/>
            <a:r>
              <a:rPr lang="en-US" dirty="0"/>
              <a:t>Severely Obese</a:t>
            </a:r>
          </a:p>
          <a:p>
            <a:pPr lvl="2"/>
            <a:r>
              <a:rPr lang="en-US" dirty="0"/>
              <a:t>Morbidly Obese</a:t>
            </a:r>
          </a:p>
        </p:txBody>
      </p:sp>
    </p:spTree>
    <p:extLst>
      <p:ext uri="{BB962C8B-B14F-4D97-AF65-F5344CB8AC3E}">
        <p14:creationId xmlns:p14="http://schemas.microsoft.com/office/powerpoint/2010/main" val="29509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9C2F-F9C3-B734-1E5E-4DB4EFFE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557C-DF92-4B5E-4A48-906ECB1A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2687" cy="4351338"/>
          </a:xfrm>
        </p:spPr>
        <p:txBody>
          <a:bodyPr/>
          <a:lstStyle/>
          <a:p>
            <a:r>
              <a:rPr lang="en-US" dirty="0"/>
              <a:t>Smoker tends to have higher insurance cost regardless of male or female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Region do not have much contribution to insurance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38DA1-FBF1-B924-1CF4-8C7E83F7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659" y="268655"/>
            <a:ext cx="4111775" cy="3113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10101-BCC8-3C70-50E6-1DD79D334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69" y="3475407"/>
            <a:ext cx="4973131" cy="320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85B4-068E-ACFD-62E9-E2EC68BD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Summary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276A-15CB-3B2C-ADBA-F0BE8B1A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3258" cy="4351338"/>
          </a:xfrm>
        </p:spPr>
        <p:txBody>
          <a:bodyPr/>
          <a:lstStyle/>
          <a:p>
            <a:r>
              <a:rPr lang="en-US" dirty="0"/>
              <a:t>Medical charges increase with age</a:t>
            </a:r>
          </a:p>
          <a:p>
            <a:r>
              <a:rPr lang="en-US" dirty="0"/>
              <a:t>From the graph:</a:t>
            </a:r>
          </a:p>
          <a:p>
            <a:pPr lvl="1"/>
            <a:r>
              <a:rPr lang="en-US" dirty="0"/>
              <a:t>The first cluster are non-smoker</a:t>
            </a:r>
          </a:p>
          <a:p>
            <a:pPr lvl="1"/>
            <a:r>
              <a:rPr lang="en-US" dirty="0"/>
              <a:t>The second </a:t>
            </a:r>
            <a:r>
              <a:rPr lang="en-US" dirty="0" err="1"/>
              <a:t>cluter</a:t>
            </a:r>
            <a:r>
              <a:rPr lang="en-US" dirty="0"/>
              <a:t> are a mix of smoker and non-smoker with other medical issue</a:t>
            </a:r>
          </a:p>
          <a:p>
            <a:pPr lvl="1"/>
            <a:r>
              <a:rPr lang="en-US" dirty="0"/>
              <a:t>The final cluster are smokers with major medical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53C72-0BC1-9716-218D-D26302C6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58" y="1690688"/>
            <a:ext cx="5970542" cy="38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9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752E-DB0A-12CF-4721-28D1CD70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625F-292D-2517-4A52-A72E7C47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different models were used</a:t>
            </a:r>
          </a:p>
          <a:p>
            <a:pPr lvl="1"/>
            <a:r>
              <a:rPr lang="en-US" dirty="0"/>
              <a:t>Random forest giving the best 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74869-E880-5562-772F-EF0CC4EAD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621" y="2953544"/>
            <a:ext cx="55816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4BCA-A308-7AA3-ABA4-2D66394F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686E5-FC72-F41B-977D-49375646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182"/>
            <a:ext cx="10285166" cy="47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Insurance Cost Prediction</vt:lpstr>
      <vt:lpstr>Problem Statement</vt:lpstr>
      <vt:lpstr>The Solution</vt:lpstr>
      <vt:lpstr>Data</vt:lpstr>
      <vt:lpstr>Data Cleaning</vt:lpstr>
      <vt:lpstr>Data Summary</vt:lpstr>
      <vt:lpstr>Data Summary Continue</vt:lpstr>
      <vt:lpstr>Model</vt:lpstr>
      <vt:lpstr>Features of importance</vt:lpstr>
      <vt:lpstr>Future Study</vt:lpstr>
      <vt:lpstr>Conclusion</vt:lpstr>
    </vt:vector>
  </TitlesOfParts>
  <Company>AMD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Rixi</dc:creator>
  <cp:lastModifiedBy>Liang, Rixi</cp:lastModifiedBy>
  <cp:revision>1</cp:revision>
  <dcterms:created xsi:type="dcterms:W3CDTF">2023-08-30T23:32:21Z</dcterms:created>
  <dcterms:modified xsi:type="dcterms:W3CDTF">2023-08-30T23:58:44Z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[AMD Official Use Only - General]</vt:lpwstr>
  </property>
  <property fmtid="{D5CDD505-2E9C-101B-9397-08002B2CF9AE}" pid="4" name="MSIP_Label_64e4cbe8-b4f6-45dc-bcba-6123dfd2d8bf_Enabled">
    <vt:lpwstr>true</vt:lpwstr>
  </property>
  <property fmtid="{D5CDD505-2E9C-101B-9397-08002B2CF9AE}" pid="5" name="MSIP_Label_64e4cbe8-b4f6-45dc-bcba-6123dfd2d8bf_SetDate">
    <vt:lpwstr>2023-08-30T23:32:34Z</vt:lpwstr>
  </property>
  <property fmtid="{D5CDD505-2E9C-101B-9397-08002B2CF9AE}" pid="6" name="MSIP_Label_64e4cbe8-b4f6-45dc-bcba-6123dfd2d8bf_Method">
    <vt:lpwstr>Privileged</vt:lpwstr>
  </property>
  <property fmtid="{D5CDD505-2E9C-101B-9397-08002B2CF9AE}" pid="7" name="MSIP_Label_64e4cbe8-b4f6-45dc-bcba-6123dfd2d8bf_Name">
    <vt:lpwstr>Non-Business-AIP 2.0</vt:lpwstr>
  </property>
  <property fmtid="{D5CDD505-2E9C-101B-9397-08002B2CF9AE}" pid="8" name="MSIP_Label_64e4cbe8-b4f6-45dc-bcba-6123dfd2d8bf_SiteId">
    <vt:lpwstr>3dd8961f-e488-4e60-8e11-a82d994e183d</vt:lpwstr>
  </property>
  <property fmtid="{D5CDD505-2E9C-101B-9397-08002B2CF9AE}" pid="9" name="MSIP_Label_64e4cbe8-b4f6-45dc-bcba-6123dfd2d8bf_ActionId">
    <vt:lpwstr>d9a49b81-d6fd-4781-b73f-91ec893c5144</vt:lpwstr>
  </property>
  <property fmtid="{D5CDD505-2E9C-101B-9397-08002B2CF9AE}" pid="10" name="MSIP_Label_64e4cbe8-b4f6-45dc-bcba-6123dfd2d8bf_ContentBits">
    <vt:lpwstr>0</vt:lpwstr>
  </property>
</Properties>
</file>