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search?q=language+detection" TargetMode="Externa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9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accurately can we classify different languages?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was successfully predicting language based on user input’s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0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https://www.kaggle.com/search?q=language+detection</a:t>
            </a:r>
          </a:p>
        </p:txBody>
      </p:sp>
      <p:pic>
        <p:nvPicPr>
          <p:cNvPr id="10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7723" y="2798036"/>
            <a:ext cx="5105401" cy="2124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Summary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85800" indent="-228600">
              <a:spcBef>
                <a:spcPts val="500"/>
              </a:spcBef>
              <a:defRPr sz="2400"/>
            </a:lvl2pPr>
          </a:lstStyle>
          <a:p>
            <a:pPr/>
            <a:r>
              <a:t>There are 22 different languages</a:t>
            </a:r>
          </a:p>
          <a:p>
            <a:pPr lvl="1"/>
            <a:r>
              <a:t>Each languages contain 1000 different text message</a:t>
            </a:r>
          </a:p>
        </p:txBody>
      </p:sp>
      <p:pic>
        <p:nvPicPr>
          <p:cNvPr id="10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795" y="2686050"/>
            <a:ext cx="2019881" cy="3625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 models were used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Logistic regression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Decision Tree Classifier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Multinomial NB</a:t>
            </a:r>
          </a:p>
        </p:txBody>
      </p:sp>
      <p:pic>
        <p:nvPicPr>
          <p:cNvPr id="11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457" y="3663950"/>
            <a:ext cx="4267201" cy="2828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App Interface</a:t>
            </a:r>
          </a:p>
        </p:txBody>
      </p:sp>
      <p:pic>
        <p:nvPicPr>
          <p:cNvPr id="1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589" y="1423194"/>
            <a:ext cx="4343401" cy="515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4969" y="1423194"/>
            <a:ext cx="4343401" cy="515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Study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more variety of text in more languages</a:t>
            </a:r>
          </a:p>
          <a:p>
            <a:pPr/>
          </a:p>
          <a:p>
            <a:pPr/>
            <a:r>
              <a:t>Maybe can translate from one language to another?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project was a success</a:t>
            </a:r>
          </a:p>
          <a:p>
            <a:pPr/>
          </a:p>
          <a:p>
            <a:pPr/>
            <a:r>
              <a:t>The app was able to detect the language of input text</a:t>
            </a:r>
          </a:p>
          <a:p>
            <a:pPr/>
          </a:p>
          <a:p>
            <a:pPr/>
            <a:r>
              <a:t>We can further develop the app to support more languages and more functions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